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7" r:id="rId2"/>
  </p:sldIdLst>
  <p:sldSz cx="7199313" cy="5040313"/>
  <p:notesSz cx="6858000" cy="9144000"/>
  <p:embeddedFontLst>
    <p:embeddedFont>
      <p:font typeface="After Night Rob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obster-Bonifiesta.com" panose="02000506000000020003" pitchFamily="50" charset="0"/>
      <p:regular r:id="rId8"/>
    </p:embeddedFont>
    <p:embeddedFont>
      <p:font typeface="Porky's" panose="00000700000000000000" pitchFamily="2" charset="0"/>
      <p:bold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AA7"/>
    <a:srgbClr val="E8659B"/>
    <a:srgbClr val="76780B"/>
    <a:srgbClr val="F272D7"/>
    <a:srgbClr val="ED41A7"/>
    <a:srgbClr val="E31690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>
        <p:scale>
          <a:sx n="100" d="100"/>
          <a:sy n="100" d="100"/>
        </p:scale>
        <p:origin x="179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502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7066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3756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74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981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2787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050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792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328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7483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4994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737485" y="-8382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34521" y="50536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25549" y="4918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36363" y="6061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879" y="353863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8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39" y="333375"/>
            <a:ext cx="4054361" cy="4484269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3570707" y="2031044"/>
            <a:ext cx="263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chemeClr val="bg1"/>
                </a:solidFill>
                <a:effectLst>
                  <a:glow rad="292100">
                    <a:srgbClr val="2CAAA7"/>
                  </a:glow>
                </a:effectLst>
                <a:latin typeface="Porky's" panose="00000700000000000000" pitchFamily="2" charset="0"/>
              </a:rPr>
              <a:t>Sábado </a:t>
            </a:r>
            <a:r>
              <a:rPr lang="es-PE" sz="2500" dirty="0" smtClean="0">
                <a:solidFill>
                  <a:schemeClr val="bg1"/>
                </a:solidFill>
                <a:effectLst>
                  <a:glow rad="292100">
                    <a:srgbClr val="2CAAA7"/>
                  </a:glow>
                </a:effectLst>
                <a:latin typeface="Porky's" panose="00000700000000000000" pitchFamily="2" charset="0"/>
              </a:rPr>
              <a:t>24 de Octubre</a:t>
            </a:r>
            <a:endParaRPr lang="es-PE" sz="2500" dirty="0">
              <a:solidFill>
                <a:schemeClr val="bg1"/>
              </a:solidFill>
              <a:effectLst>
                <a:glow rad="292100">
                  <a:srgbClr val="2CAAA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3941923" y="2898296"/>
            <a:ext cx="182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rgbClr val="E8659B"/>
                </a:solidFill>
                <a:effectLst>
                  <a:glow rad="1524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000" dirty="0" smtClean="0">
                <a:solidFill>
                  <a:srgbClr val="E8659B"/>
                </a:solidFill>
                <a:effectLst>
                  <a:glow rad="152400">
                    <a:schemeClr val="bg1"/>
                  </a:glow>
                </a:effectLst>
                <a:latin typeface="Porky's" panose="00000700000000000000" pitchFamily="2" charset="0"/>
              </a:rPr>
              <a:t>5:00 pm.</a:t>
            </a:r>
            <a:endParaRPr lang="es-PE" sz="2000" dirty="0">
              <a:solidFill>
                <a:srgbClr val="E8659B"/>
              </a:solidFill>
              <a:effectLst>
                <a:glow rad="1524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3610320" y="3284834"/>
            <a:ext cx="2542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</a:t>
            </a:r>
            <a:r>
              <a:rPr lang="es-PE" sz="2000" dirty="0" smtClean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Víctor Raúl </a:t>
            </a:r>
            <a:r>
              <a:rPr lang="es-PE" sz="2000" dirty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A11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3128948" y="1584271"/>
            <a:ext cx="350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>
                <a:solidFill>
                  <a:schemeClr val="bg1"/>
                </a:solidFill>
                <a:effectLst>
                  <a:glow rad="292100">
                    <a:srgbClr val="E8659B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pic>
        <p:nvPicPr>
          <p:cNvPr id="27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968">
            <a:off x="3112438" y="86223"/>
            <a:ext cx="3647859" cy="1190115"/>
          </a:xfrm>
          <a:prstGeom prst="rect">
            <a:avLst/>
          </a:prstGeom>
        </p:spPr>
      </p:pic>
      <p:pic>
        <p:nvPicPr>
          <p:cNvPr id="26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668">
            <a:off x="-21097" y="707402"/>
            <a:ext cx="3219595" cy="3880174"/>
          </a:xfrm>
          <a:prstGeom prst="rect">
            <a:avLst/>
          </a:prstGeom>
        </p:spPr>
      </p:pic>
      <p:sp>
        <p:nvSpPr>
          <p:cNvPr id="30" name="Bonifiesta.com"/>
          <p:cNvSpPr txBox="1"/>
          <p:nvPr/>
        </p:nvSpPr>
        <p:spPr>
          <a:xfrm>
            <a:off x="2960428" y="964455"/>
            <a:ext cx="37832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7E6FA2"/>
                </a:solidFill>
                <a:effectLst>
                  <a:glow rad="152400">
                    <a:schemeClr val="bg1"/>
                  </a:glow>
                </a:effectLst>
                <a:latin typeface="Lobster-Bonifiesta.com" panose="02000506000000020003" pitchFamily="50" charset="0"/>
              </a:rPr>
              <a:t>Mi Primer Añito</a:t>
            </a:r>
          </a:p>
        </p:txBody>
      </p:sp>
      <p:sp>
        <p:nvSpPr>
          <p:cNvPr id="33" name="Bonifiesta.com"/>
          <p:cNvSpPr txBox="1"/>
          <p:nvPr/>
        </p:nvSpPr>
        <p:spPr>
          <a:xfrm rot="21399286">
            <a:off x="3448437" y="266092"/>
            <a:ext cx="2845925" cy="60016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3300" dirty="0" err="1">
                <a:solidFill>
                  <a:schemeClr val="bg1"/>
                </a:solidFill>
                <a:latin typeface="After Night Rob" pitchFamily="2" charset="0"/>
              </a:rPr>
              <a:t>Zoe</a:t>
            </a:r>
            <a:r>
              <a:rPr lang="es-PE" sz="3300" dirty="0">
                <a:solidFill>
                  <a:schemeClr val="bg1"/>
                </a:solidFill>
                <a:latin typeface="After Night Rob" pitchFamily="2" charset="0"/>
              </a:rPr>
              <a:t> Valentina</a:t>
            </a:r>
            <a:endParaRPr lang="es-PE" sz="3300" dirty="0" smtClean="0">
              <a:solidFill>
                <a:schemeClr val="bg1"/>
              </a:solidFill>
              <a:effectLst/>
              <a:latin typeface="After Night Rob" pitchFamily="2" charset="0"/>
            </a:endParaRPr>
          </a:p>
        </p:txBody>
      </p:sp>
      <p:pic>
        <p:nvPicPr>
          <p:cNvPr id="11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949">
            <a:off x="4352640" y="3674809"/>
            <a:ext cx="1223662" cy="12496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48" y="3865333"/>
            <a:ext cx="910438" cy="8686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53" y="3940537"/>
            <a:ext cx="910438" cy="868616"/>
          </a:xfrm>
          <a:prstGeom prst="rect">
            <a:avLst/>
          </a:prstGeom>
        </p:spPr>
      </p:pic>
      <p:sp>
        <p:nvSpPr>
          <p:cNvPr id="14" name="Megaidea.net"/>
          <p:cNvSpPr txBox="1"/>
          <p:nvPr/>
        </p:nvSpPr>
        <p:spPr>
          <a:xfrm>
            <a:off x="864833" y="4725863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7030A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7030A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30" grpId="0"/>
      <p:bldP spid="30" grpId="1"/>
      <p:bldP spid="33" grpId="0"/>
      <p:bldP spid="33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1668</TotalTime>
  <Words>25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After Night Rob</vt:lpstr>
      <vt:lpstr>Calibri</vt:lpstr>
      <vt:lpstr>Lobster-Bonifiesta.com</vt:lpstr>
      <vt:lpstr>Porky's</vt:lpstr>
      <vt:lpstr>Arial</vt:lpstr>
      <vt:lpstr>Calibri Light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Sirenita Bebe</cp:keywords>
  <cp:lastModifiedBy>MEGAIDEA</cp:lastModifiedBy>
  <cp:revision>152</cp:revision>
  <dcterms:created xsi:type="dcterms:W3CDTF">2018-10-27T00:59:17Z</dcterms:created>
  <dcterms:modified xsi:type="dcterms:W3CDTF">2023-03-28T21:31:33Z</dcterms:modified>
</cp:coreProperties>
</file>