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4319588" cy="6840538"/>
  <p:notesSz cx="6858000" cy="9144000"/>
  <p:embeddedFontLst>
    <p:embeddedFont>
      <p:font typeface="Houseo-Bonifiesta.com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rady-Bonifiesta.com" panose="020B0600020202020204" pitchFamily="34" charset="0"/>
      <p:regular r:id="rId8"/>
    </p:embeddedFont>
    <p:embeddedFont>
      <p:font typeface="Mongolian Baiti" panose="03000500000000000000" pitchFamily="66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301"/>
    <a:srgbClr val="28166F"/>
    <a:srgbClr val="0099FF"/>
    <a:srgbClr val="00A76E"/>
    <a:srgbClr val="0CCEFF"/>
    <a:srgbClr val="ED41A7"/>
    <a:srgbClr val="F272D7"/>
    <a:srgbClr val="E31690"/>
    <a:srgbClr val="58C3B7"/>
    <a:srgbClr val="26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41" y="303095"/>
            <a:ext cx="1869769" cy="2523534"/>
          </a:xfrm>
          <a:prstGeom prst="rect">
            <a:avLst/>
          </a:prstGeom>
        </p:spPr>
      </p:pic>
      <p:pic>
        <p:nvPicPr>
          <p:cNvPr id="9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38" y="105336"/>
            <a:ext cx="1361175" cy="2856551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06421" y="2351629"/>
            <a:ext cx="3911455" cy="4289850"/>
            <a:chOff x="206421" y="2351629"/>
            <a:chExt cx="3911455" cy="4289850"/>
          </a:xfrm>
        </p:grpSpPr>
        <p:sp>
          <p:nvSpPr>
            <p:cNvPr id="6" name="Rectángulo redondeado 5"/>
            <p:cNvSpPr/>
            <p:nvPr/>
          </p:nvSpPr>
          <p:spPr>
            <a:xfrm>
              <a:off x="206421" y="2351629"/>
              <a:ext cx="3911455" cy="428985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297535" y="2431474"/>
              <a:ext cx="3702965" cy="4104409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" name="Bonifiesta.com"/>
          <p:cNvSpPr txBox="1"/>
          <p:nvPr/>
        </p:nvSpPr>
        <p:spPr>
          <a:xfrm>
            <a:off x="1137757" y="2540750"/>
            <a:ext cx="2048784" cy="3484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effectLst>
                  <a:glow rad="63500">
                    <a:schemeClr val="tx1"/>
                  </a:glow>
                </a:effectLst>
                <a:latin typeface="Brady-Bonifiesta.com" panose="020B0600020202020204" pitchFamily="34" charset="0"/>
                <a:cs typeface="Mongolian Baiti" panose="03000500000000000000" pitchFamily="66" charset="0"/>
              </a:rPr>
              <a:t>CUMPLE 25</a:t>
            </a:r>
            <a:endParaRPr lang="en-US" sz="1700" dirty="0">
              <a:solidFill>
                <a:srgbClr val="00B0F0"/>
              </a:solidFill>
              <a:effectLst>
                <a:glow rad="63500">
                  <a:schemeClr val="tx1"/>
                </a:glow>
              </a:effectLst>
              <a:latin typeface="Brady-Bonifiesta.com" panose="020B0600020202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842538" y="1949328"/>
            <a:ext cx="2690371" cy="5418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spc="-15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Houseo-Bonifiesta.com" panose="00000400000000000000" pitchFamily="2" charset="0"/>
              </a:rPr>
              <a:t>CESAR</a:t>
            </a:r>
            <a:endParaRPr lang="es-PE" sz="2000" spc="-150" dirty="0"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latin typeface="Houseo-Bonifiesta.com" panose="00000400000000000000" pitchFamily="2" charset="0"/>
            </a:endParaRPr>
          </a:p>
        </p:txBody>
      </p:sp>
      <p:pic>
        <p:nvPicPr>
          <p:cNvPr id="12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7" y="4951771"/>
            <a:ext cx="1410652" cy="1839981"/>
          </a:xfrm>
          <a:prstGeom prst="rect">
            <a:avLst/>
          </a:prstGeom>
        </p:spPr>
      </p:pic>
      <p:pic>
        <p:nvPicPr>
          <p:cNvPr id="14" name="bonifiesta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39" y="4195104"/>
            <a:ext cx="1026020" cy="2622049"/>
          </a:xfrm>
          <a:prstGeom prst="rect">
            <a:avLst/>
          </a:prstGeom>
        </p:spPr>
      </p:pic>
      <p:sp>
        <p:nvSpPr>
          <p:cNvPr id="15" name="Bonifiesta.com"/>
          <p:cNvSpPr txBox="1"/>
          <p:nvPr/>
        </p:nvSpPr>
        <p:spPr>
          <a:xfrm>
            <a:off x="947716" y="3106305"/>
            <a:ext cx="2428504" cy="5063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Brady-Bonifiesta.com" panose="020B0600020202020204" pitchFamily="34" charset="0"/>
              </a:rPr>
              <a:t>Viernes 24 </a:t>
            </a:r>
          </a:p>
        </p:txBody>
      </p:sp>
      <p:sp>
        <p:nvSpPr>
          <p:cNvPr id="16" name="Bonifiesta.com"/>
          <p:cNvSpPr txBox="1"/>
          <p:nvPr/>
        </p:nvSpPr>
        <p:spPr>
          <a:xfrm>
            <a:off x="927808" y="4235167"/>
            <a:ext cx="2488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Brady-Bonifiesta.com" panose="020B0600020202020204" pitchFamily="34" charset="0"/>
              </a:rPr>
              <a:t>Hora: 5:00 pm.</a:t>
            </a:r>
            <a:endParaRPr lang="en-US" sz="2500" dirty="0">
              <a:solidFill>
                <a:schemeClr val="bg1"/>
              </a:solidFill>
              <a:latin typeface="Brady-Bonifiesta.com" panose="020B0600020202020204" pitchFamily="34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1171809" y="4744233"/>
            <a:ext cx="2114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latin typeface="Brady-Bonifiesta.com" panose="020B0600020202020204" pitchFamily="34" charset="0"/>
              </a:rPr>
              <a:t>En Surco</a:t>
            </a:r>
            <a:endParaRPr lang="en-US" sz="2500" dirty="0">
              <a:solidFill>
                <a:schemeClr val="bg1"/>
              </a:solidFill>
              <a:latin typeface="Brady-Bonifiesta.com" panose="020B0600020202020204" pitchFamily="34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791498" y="5926998"/>
            <a:ext cx="1421141" cy="2366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Brady-Bonifiesta.com" panose="020B06000202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Brady-Bonifiesta.com" panose="020B060002020202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344561" y="3745856"/>
            <a:ext cx="1717807" cy="3692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Brady-Bonifiesta.com" panose="020B0600020202020204" pitchFamily="34" charset="0"/>
              </a:rPr>
              <a:t>de Julio</a:t>
            </a:r>
            <a:endParaRPr lang="en-US" sz="4500" dirty="0">
              <a:solidFill>
                <a:schemeClr val="bg1"/>
              </a:solidFill>
              <a:latin typeface="Brady-Bonifiesta.com" panose="020B06000202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-353143" y="6381994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0099F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0099F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18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Houseo-Bonifiesta.com</vt:lpstr>
      <vt:lpstr>Calibri</vt:lpstr>
      <vt:lpstr>Brady-Bonifiesta.com</vt:lpstr>
      <vt:lpstr>Arial</vt:lpstr>
      <vt:lpstr>Mongolian Baiti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Simpson</cp:keywords>
  <cp:lastModifiedBy>MEGAIDEA</cp:lastModifiedBy>
  <cp:revision>171</cp:revision>
  <dcterms:created xsi:type="dcterms:W3CDTF">2018-10-27T00:59:17Z</dcterms:created>
  <dcterms:modified xsi:type="dcterms:W3CDTF">2023-03-28T21:39:52Z</dcterms:modified>
</cp:coreProperties>
</file>