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5400675" cy="3600450"/>
  <p:notesSz cx="9144000" cy="6858000"/>
  <p:embeddedFontLst>
    <p:embeddedFont>
      <p:font typeface="Lobster 1.3" panose="02000506000000020003" pitchFamily="50" charset="0"/>
      <p:regular r:id="rId3"/>
    </p:embeddedFont>
    <p:embeddedFont>
      <p:font typeface="Matilda " panose="02000606020000020004" pitchFamily="2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BaaBookHmkBold" panose="00000400000000000000" pitchFamily="2" charset="0"/>
      <p:regular r:id="rId7"/>
    </p:embeddedFont>
    <p:embeddedFont>
      <p:font typeface="Arial Black" panose="020B0A04020102020204" pitchFamily="34" charset="0"/>
      <p:regular r:id="rId8"/>
      <p:bold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9E8"/>
    <a:srgbClr val="ED246D"/>
    <a:srgbClr val="D27122"/>
    <a:srgbClr val="940E0A"/>
    <a:srgbClr val="252336"/>
    <a:srgbClr val="1D680D"/>
    <a:srgbClr val="18498C"/>
    <a:srgbClr val="0734E6"/>
    <a:srgbClr val="6E4E65"/>
    <a:srgbClr val="CF1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231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071"/>
            <a:ext cx="4050506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60" y="191692"/>
            <a:ext cx="1164521" cy="305121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9" y="191692"/>
            <a:ext cx="3426053" cy="305121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3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5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13"/>
            <a:ext cx="465808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70"/>
            <a:ext cx="465808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/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0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8" y="958454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4" y="958454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1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692"/>
            <a:ext cx="4658082" cy="6959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882610"/>
            <a:ext cx="228473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315165"/>
            <a:ext cx="2284738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882610"/>
            <a:ext cx="2295990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315165"/>
            <a:ext cx="2295990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3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1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399"/>
            <a:ext cx="2734092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5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1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399"/>
            <a:ext cx="2734092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191692"/>
            <a:ext cx="465808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958454"/>
            <a:ext cx="465808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3337085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3337085"/>
            <a:ext cx="182272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3337085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66060" y="-306022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63096" y="283159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54124" y="-173013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64938" y="-161583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6454" y="3316434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7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"/>
          <p:cNvSpPr txBox="1"/>
          <p:nvPr/>
        </p:nvSpPr>
        <p:spPr>
          <a:xfrm>
            <a:off x="2044224" y="1003300"/>
            <a:ext cx="1339381" cy="13793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18498C"/>
                </a:solidFill>
                <a:latin typeface="Lobster 1.3" panose="02000506000000020003" pitchFamily="50" charset="0"/>
              </a:rPr>
              <a:t>Te</a:t>
            </a:r>
            <a:r>
              <a:rPr lang="en-US" sz="1200" dirty="0" smtClean="0">
                <a:solidFill>
                  <a:srgbClr val="18498C"/>
                </a:solidFill>
                <a:latin typeface="Lobster 1.3" panose="02000506000000020003" pitchFamily="50" charset="0"/>
              </a:rPr>
              <a:t> </a:t>
            </a:r>
            <a:r>
              <a:rPr lang="en-US" sz="1200" dirty="0" err="1" smtClean="0">
                <a:solidFill>
                  <a:srgbClr val="18498C"/>
                </a:solidFill>
                <a:latin typeface="Lobster 1.3" panose="02000506000000020003" pitchFamily="50" charset="0"/>
              </a:rPr>
              <a:t>invito</a:t>
            </a:r>
            <a:r>
              <a:rPr lang="en-US" sz="1200" dirty="0" smtClean="0">
                <a:solidFill>
                  <a:srgbClr val="18498C"/>
                </a:solidFill>
                <a:latin typeface="Lobster 1.3" panose="02000506000000020003" pitchFamily="50" charset="0"/>
              </a:rPr>
              <a:t> a mi Fiesta</a:t>
            </a:r>
            <a:endParaRPr lang="en-US" sz="1200" dirty="0">
              <a:solidFill>
                <a:srgbClr val="18498C"/>
              </a:solidFill>
              <a:latin typeface="Lobster 1.3" panose="02000506000000020003" pitchFamily="50" charset="0"/>
            </a:endParaRPr>
          </a:p>
        </p:txBody>
      </p:sp>
      <p:sp>
        <p:nvSpPr>
          <p:cNvPr id="5" name="MegaIdea.Net"/>
          <p:cNvSpPr txBox="1"/>
          <p:nvPr/>
        </p:nvSpPr>
        <p:spPr>
          <a:xfrm>
            <a:off x="1469749" y="1153142"/>
            <a:ext cx="2353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ED246D"/>
                </a:solidFill>
                <a:latin typeface="Matilda " panose="02000606020000020004" pitchFamily="2" charset="0"/>
              </a:rPr>
              <a:t>Maryori</a:t>
            </a:r>
            <a:r>
              <a:rPr lang="en-US" sz="2800" dirty="0" smtClean="0">
                <a:solidFill>
                  <a:srgbClr val="ED246D"/>
                </a:solidFill>
                <a:latin typeface="Matilda " panose="02000606020000020004" pitchFamily="2" charset="0"/>
              </a:rPr>
              <a:t> </a:t>
            </a:r>
            <a:r>
              <a:rPr lang="en-US" sz="2800" dirty="0" err="1" smtClean="0">
                <a:solidFill>
                  <a:srgbClr val="ED246D"/>
                </a:solidFill>
                <a:latin typeface="Matilda " panose="02000606020000020004" pitchFamily="2" charset="0"/>
              </a:rPr>
              <a:t>Saori</a:t>
            </a:r>
            <a:endParaRPr lang="en-US" sz="2800" dirty="0">
              <a:solidFill>
                <a:srgbClr val="ED246D"/>
              </a:solidFill>
              <a:latin typeface="Matilda " panose="02000606020000020004" pitchFamily="2" charset="0"/>
            </a:endParaRPr>
          </a:p>
        </p:txBody>
      </p:sp>
      <p:sp>
        <p:nvSpPr>
          <p:cNvPr id="6" name="MegaIdea.Net"/>
          <p:cNvSpPr txBox="1"/>
          <p:nvPr/>
        </p:nvSpPr>
        <p:spPr>
          <a:xfrm>
            <a:off x="1915019" y="1565712"/>
            <a:ext cx="156017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 smtClean="0">
                <a:solidFill>
                  <a:srgbClr val="18498C"/>
                </a:solidFill>
                <a:latin typeface="Lobster 1.3" panose="02000506000000020003" pitchFamily="50" charset="0"/>
              </a:rPr>
              <a:t>Cumple</a:t>
            </a:r>
            <a:r>
              <a:rPr lang="en-US" sz="1700" dirty="0" smtClean="0">
                <a:solidFill>
                  <a:srgbClr val="18498C"/>
                </a:solidFill>
                <a:latin typeface="Lobster 1.3" panose="02000506000000020003" pitchFamily="50" charset="0"/>
              </a:rPr>
              <a:t> 4 </a:t>
            </a:r>
            <a:r>
              <a:rPr lang="en-US" sz="1700" dirty="0" err="1" smtClean="0">
                <a:solidFill>
                  <a:srgbClr val="18498C"/>
                </a:solidFill>
                <a:latin typeface="Lobster 1.3" panose="02000506000000020003" pitchFamily="50" charset="0"/>
              </a:rPr>
              <a:t>Añitos</a:t>
            </a:r>
            <a:endParaRPr lang="en-US" sz="1700" dirty="0">
              <a:solidFill>
                <a:srgbClr val="18498C"/>
              </a:solidFill>
              <a:latin typeface="Lobster 1.3" panose="02000506000000020003" pitchFamily="50" charset="0"/>
            </a:endParaRPr>
          </a:p>
        </p:txBody>
      </p:sp>
      <p:sp>
        <p:nvSpPr>
          <p:cNvPr id="8" name="MegaIdea.Net"/>
          <p:cNvSpPr txBox="1"/>
          <p:nvPr/>
        </p:nvSpPr>
        <p:spPr>
          <a:xfrm>
            <a:off x="1764993" y="1848567"/>
            <a:ext cx="18602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 smtClean="0">
                <a:solidFill>
                  <a:srgbClr val="ED246D"/>
                </a:solidFill>
                <a:latin typeface="BaaBookHmkBold" panose="00000400000000000000" pitchFamily="2" charset="0"/>
              </a:rPr>
              <a:t>Sábado</a:t>
            </a:r>
            <a:r>
              <a:rPr lang="en-US" sz="1500" dirty="0" smtClean="0">
                <a:solidFill>
                  <a:srgbClr val="ED246D"/>
                </a:solidFill>
                <a:latin typeface="BaaBookHmkBold" panose="00000400000000000000" pitchFamily="2" charset="0"/>
              </a:rPr>
              <a:t> 15 de </a:t>
            </a:r>
            <a:r>
              <a:rPr lang="en-US" sz="1500" dirty="0" err="1" smtClean="0">
                <a:solidFill>
                  <a:srgbClr val="ED246D"/>
                </a:solidFill>
                <a:latin typeface="BaaBookHmkBold" panose="00000400000000000000" pitchFamily="2" charset="0"/>
              </a:rPr>
              <a:t>Junio</a:t>
            </a:r>
            <a:endParaRPr lang="en-US" sz="1500" dirty="0">
              <a:solidFill>
                <a:srgbClr val="ED246D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MegaIdea.Net"/>
          <p:cNvSpPr txBox="1"/>
          <p:nvPr/>
        </p:nvSpPr>
        <p:spPr>
          <a:xfrm>
            <a:off x="1811169" y="2089287"/>
            <a:ext cx="17909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18498C"/>
                </a:solidFill>
                <a:latin typeface="BaaBookHmkBold" panose="00000400000000000000" pitchFamily="2" charset="0"/>
              </a:rPr>
              <a:t>A </a:t>
            </a:r>
            <a:r>
              <a:rPr lang="en-US" sz="1100" dirty="0" err="1" smtClean="0">
                <a:solidFill>
                  <a:srgbClr val="18498C"/>
                </a:solidFill>
                <a:latin typeface="BaaBookHmkBold" panose="00000400000000000000" pitchFamily="2" charset="0"/>
              </a:rPr>
              <a:t>las</a:t>
            </a:r>
            <a:r>
              <a:rPr lang="en-US" sz="1100" dirty="0" smtClean="0">
                <a:solidFill>
                  <a:srgbClr val="18498C"/>
                </a:solidFill>
                <a:latin typeface="BaaBookHmkBold" panose="00000400000000000000" pitchFamily="2" charset="0"/>
              </a:rPr>
              <a:t> 3:00 pm.</a:t>
            </a:r>
            <a:endParaRPr lang="en-US" sz="1100" dirty="0">
              <a:solidFill>
                <a:srgbClr val="18498C"/>
              </a:solidFill>
              <a:latin typeface="BaaBookHmkBold" panose="00000400000000000000" pitchFamily="2" charset="0"/>
            </a:endParaRPr>
          </a:p>
        </p:txBody>
      </p:sp>
      <p:sp>
        <p:nvSpPr>
          <p:cNvPr id="10" name="MegaIdea.Net"/>
          <p:cNvSpPr txBox="1"/>
          <p:nvPr/>
        </p:nvSpPr>
        <p:spPr>
          <a:xfrm>
            <a:off x="1926561" y="2325976"/>
            <a:ext cx="159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ED246D"/>
                </a:solidFill>
                <a:latin typeface="BaaBookHmkBold" panose="00000400000000000000" pitchFamily="2" charset="0"/>
              </a:rPr>
              <a:t>EN LA </a:t>
            </a:r>
            <a:r>
              <a:rPr lang="en-US" sz="900" dirty="0">
                <a:solidFill>
                  <a:srgbClr val="ED246D"/>
                </a:solidFill>
                <a:latin typeface="BaaBookHmkBold" panose="00000400000000000000" pitchFamily="2" charset="0"/>
              </a:rPr>
              <a:t>TERRAZA </a:t>
            </a:r>
            <a:r>
              <a:rPr lang="en-US" sz="900" dirty="0" err="1" smtClean="0">
                <a:solidFill>
                  <a:srgbClr val="ED246D"/>
                </a:solidFill>
                <a:latin typeface="BaaBookHmkBold" panose="00000400000000000000" pitchFamily="2" charset="0"/>
              </a:rPr>
              <a:t>Calle</a:t>
            </a:r>
            <a:r>
              <a:rPr lang="en-US" sz="900" dirty="0" smtClean="0">
                <a:solidFill>
                  <a:srgbClr val="ED246D"/>
                </a:solidFill>
                <a:latin typeface="BaaBookHmkBold" panose="00000400000000000000" pitchFamily="2" charset="0"/>
              </a:rPr>
              <a:t> </a:t>
            </a:r>
            <a:r>
              <a:rPr lang="en-US" sz="900" dirty="0">
                <a:solidFill>
                  <a:srgbClr val="ED246D"/>
                </a:solidFill>
                <a:latin typeface="BaaBookHmkBold" panose="00000400000000000000" pitchFamily="2" charset="0"/>
              </a:rPr>
              <a:t>Vicente Guerrero, </a:t>
            </a:r>
            <a:r>
              <a:rPr lang="en-US" sz="900" dirty="0" smtClean="0">
                <a:solidFill>
                  <a:srgbClr val="ED246D"/>
                </a:solidFill>
                <a:latin typeface="BaaBookHmkBold" panose="00000400000000000000" pitchFamily="2" charset="0"/>
              </a:rPr>
              <a:t>Col</a:t>
            </a:r>
            <a:r>
              <a:rPr lang="en-US" sz="900" dirty="0">
                <a:solidFill>
                  <a:srgbClr val="ED246D"/>
                </a:solidFill>
                <a:latin typeface="BaaBookHmkBold" panose="00000400000000000000" pitchFamily="2" charset="0"/>
              </a:rPr>
              <a:t>. Miguel Hidalgo</a:t>
            </a:r>
          </a:p>
        </p:txBody>
      </p:sp>
      <p:sp>
        <p:nvSpPr>
          <p:cNvPr id="12" name="MegaIdea.Net"/>
          <p:cNvSpPr txBox="1"/>
          <p:nvPr/>
        </p:nvSpPr>
        <p:spPr>
          <a:xfrm>
            <a:off x="-107116" y="3369618"/>
            <a:ext cx="1489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effectLst>
                  <a:glow rad="152400">
                    <a:srgbClr val="F779E8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13" name="MegaIdea.Net"/>
          <p:cNvSpPr txBox="1"/>
          <p:nvPr/>
        </p:nvSpPr>
        <p:spPr>
          <a:xfrm>
            <a:off x="2180918" y="2695308"/>
            <a:ext cx="1121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18498C"/>
                </a:solidFill>
                <a:latin typeface="BaaBookHmkBold" panose="00000400000000000000" pitchFamily="2" charset="0"/>
              </a:rPr>
              <a:t>No </a:t>
            </a:r>
            <a:r>
              <a:rPr lang="en-US" sz="1100" dirty="0" err="1" smtClean="0">
                <a:solidFill>
                  <a:srgbClr val="18498C"/>
                </a:solidFill>
                <a:latin typeface="BaaBookHmkBold" panose="00000400000000000000" pitchFamily="2" charset="0"/>
              </a:rPr>
              <a:t>faltes</a:t>
            </a:r>
            <a:r>
              <a:rPr lang="en-US" sz="1100" dirty="0" smtClean="0">
                <a:solidFill>
                  <a:srgbClr val="18498C"/>
                </a:solidFill>
                <a:latin typeface="BaaBookHmkBold" panose="00000400000000000000" pitchFamily="2" charset="0"/>
              </a:rPr>
              <a:t>…!</a:t>
            </a:r>
            <a:endParaRPr lang="en-US" sz="1100" dirty="0">
              <a:solidFill>
                <a:srgbClr val="18498C"/>
              </a:solidFill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34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Lobster 1.3</vt:lpstr>
      <vt:lpstr>Matilda </vt:lpstr>
      <vt:lpstr>Arial</vt:lpstr>
      <vt:lpstr>Calibri Light</vt:lpstr>
      <vt:lpstr>BaaBookHmkBold</vt:lpstr>
      <vt:lpstr>Arial Black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Shimmer and Shine</cp:keywords>
  <cp:lastModifiedBy>MEGAIDEA</cp:lastModifiedBy>
  <cp:revision>18</cp:revision>
  <dcterms:created xsi:type="dcterms:W3CDTF">2019-10-29T16:11:17Z</dcterms:created>
  <dcterms:modified xsi:type="dcterms:W3CDTF">2023-03-31T14:28:09Z</dcterms:modified>
</cp:coreProperties>
</file>