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8" r:id="rId2"/>
  </p:sldIdLst>
  <p:sldSz cx="10439400" cy="7559675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Fontdiner Rob" panose="00000400000000000000" pitchFamily="2" charset="0"/>
      <p:regular r:id="rId5"/>
    </p:embeddedFont>
    <p:embeddedFont>
      <p:font typeface="Glowworm Rob" panose="020F0804020102020204" pitchFamily="3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5D29"/>
    <a:srgbClr val="B03A62"/>
    <a:srgbClr val="834F20"/>
    <a:srgbClr val="AA3D22"/>
    <a:srgbClr val="F339A3"/>
    <a:srgbClr val="676664"/>
    <a:srgbClr val="000000"/>
    <a:srgbClr val="FAA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8E5-3584-4EEC-969D-3CEFE5CDD34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6963-4EE1-4988-BA35-5189B9A81E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3191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8E5-3584-4EEC-969D-3CEFE5CDD34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6963-4EE1-4988-BA35-5189B9A81E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839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8E5-3584-4EEC-969D-3CEFE5CDD34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6963-4EE1-4988-BA35-5189B9A81E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956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8E5-3584-4EEC-969D-3CEFE5CDD34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6963-4EE1-4988-BA35-5189B9A81E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85036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8E5-3584-4EEC-969D-3CEFE5CDD34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6963-4EE1-4988-BA35-5189B9A81E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519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8E5-3584-4EEC-969D-3CEFE5CDD34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6963-4EE1-4988-BA35-5189B9A81E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3829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8E5-3584-4EEC-969D-3CEFE5CDD34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6963-4EE1-4988-BA35-5189B9A81E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092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8E5-3584-4EEC-969D-3CEFE5CDD34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6963-4EE1-4988-BA35-5189B9A81E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664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8E5-3584-4EEC-969D-3CEFE5CDD34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6963-4EE1-4988-BA35-5189B9A81E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91181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8E5-3584-4EEC-969D-3CEFE5CDD34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6963-4EE1-4988-BA35-5189B9A81E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3047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98E5-3584-4EEC-969D-3CEFE5CDD34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36963-4EE1-4988-BA35-5189B9A81EF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057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998E5-3584-4EEC-969D-3CEFE5CDD341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36963-4EE1-4988-BA35-5189B9A81EFE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9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gaidea.net" descr="https://www.megaidea.net/wp-content/uploads/2019/04/Marco_Megaidea-Fucs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33110" y="558114"/>
            <a:ext cx="6021381" cy="688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Megaidea.net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9" b="96401" l="3810" r="95595">
                        <a14:foregroundMark x1="32262" y1="71518" x2="52857" y2="62285"/>
                        <a14:foregroundMark x1="52024" y1="55869" x2="62500" y2="52113"/>
                        <a14:foregroundMark x1="55119" y1="52426" x2="62976" y2="61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4239">
            <a:off x="5856145" y="-124258"/>
            <a:ext cx="2275466" cy="1730980"/>
          </a:xfrm>
          <a:prstGeom prst="rect">
            <a:avLst/>
          </a:prstGeom>
        </p:spPr>
      </p:pic>
      <p:pic>
        <p:nvPicPr>
          <p:cNvPr id="17" name="Megaidea.net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 r="70202" b="6379"/>
          <a:stretch/>
        </p:blipFill>
        <p:spPr>
          <a:xfrm rot="264621" flipH="1">
            <a:off x="3655287" y="60530"/>
            <a:ext cx="1713317" cy="3611726"/>
          </a:xfrm>
          <a:prstGeom prst="rect">
            <a:avLst/>
          </a:prstGeom>
        </p:spPr>
      </p:pic>
      <p:pic>
        <p:nvPicPr>
          <p:cNvPr id="2062" name="Megaidea.net" descr="https://www.megaidea.net/wp-content/uploads/2021/08/Sheriff-Callie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28" y="270187"/>
            <a:ext cx="4857625" cy="612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Megaidea.net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2" r="70202" b="6379"/>
          <a:stretch/>
        </p:blipFill>
        <p:spPr>
          <a:xfrm rot="21335379">
            <a:off x="8621415" y="16930"/>
            <a:ext cx="1713317" cy="3611726"/>
          </a:xfrm>
          <a:prstGeom prst="rect">
            <a:avLst/>
          </a:prstGeom>
        </p:spPr>
      </p:pic>
      <p:sp>
        <p:nvSpPr>
          <p:cNvPr id="19" name="Megaidea.net"/>
          <p:cNvSpPr txBox="1"/>
          <p:nvPr/>
        </p:nvSpPr>
        <p:spPr>
          <a:xfrm>
            <a:off x="2024121" y="6890544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FA4D8F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FA4D8F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egaidea.net"/>
          <p:cNvSpPr txBox="1"/>
          <p:nvPr/>
        </p:nvSpPr>
        <p:spPr>
          <a:xfrm>
            <a:off x="4319030" y="1526888"/>
            <a:ext cx="52495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600" dirty="0" smtClean="0">
                <a:solidFill>
                  <a:srgbClr val="B03A62"/>
                </a:solidFill>
                <a:latin typeface="Fontdiner Rob" panose="00000400000000000000" pitchFamily="2" charset="0"/>
              </a:rPr>
              <a:t>Marisol</a:t>
            </a:r>
            <a:endParaRPr lang="es-PE" sz="6600" dirty="0">
              <a:solidFill>
                <a:srgbClr val="B03A62"/>
              </a:solidFill>
              <a:latin typeface="Fontdiner Rob" panose="00000400000000000000" pitchFamily="2" charset="0"/>
            </a:endParaRPr>
          </a:p>
        </p:txBody>
      </p:sp>
      <p:sp>
        <p:nvSpPr>
          <p:cNvPr id="22" name="Megaidea.net"/>
          <p:cNvSpPr txBox="1"/>
          <p:nvPr/>
        </p:nvSpPr>
        <p:spPr>
          <a:xfrm>
            <a:off x="4496370" y="2475550"/>
            <a:ext cx="490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935D29"/>
                </a:solidFill>
                <a:latin typeface="Glowworm Rob" panose="020F0804020102020204" pitchFamily="34" charset="0"/>
              </a:rPr>
              <a:t>Cumple 6  </a:t>
            </a:r>
            <a:endParaRPr lang="es-PE" sz="6000" dirty="0">
              <a:solidFill>
                <a:srgbClr val="935D29"/>
              </a:solidFill>
              <a:latin typeface="Glowworm Rob" panose="020F0804020102020204" pitchFamily="34" charset="0"/>
            </a:endParaRPr>
          </a:p>
        </p:txBody>
      </p:sp>
      <p:sp>
        <p:nvSpPr>
          <p:cNvPr id="23" name="Megaidea.net"/>
          <p:cNvSpPr txBox="1"/>
          <p:nvPr/>
        </p:nvSpPr>
        <p:spPr>
          <a:xfrm>
            <a:off x="4869854" y="6047738"/>
            <a:ext cx="3985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 smtClean="0">
                <a:solidFill>
                  <a:srgbClr val="935D29"/>
                </a:solidFill>
                <a:latin typeface="Glowworm Rob" panose="020F0804020102020204" pitchFamily="34" charset="0"/>
              </a:rPr>
              <a:t>No faltes…!</a:t>
            </a:r>
            <a:endParaRPr lang="es-PE" sz="2800" dirty="0">
              <a:solidFill>
                <a:srgbClr val="935D29"/>
              </a:solidFill>
              <a:latin typeface="Glowworm Rob" panose="020F0804020102020204" pitchFamily="34" charset="0"/>
            </a:endParaRPr>
          </a:p>
        </p:txBody>
      </p:sp>
      <p:sp>
        <p:nvSpPr>
          <p:cNvPr id="24" name="Megaidea.net"/>
          <p:cNvSpPr txBox="1"/>
          <p:nvPr/>
        </p:nvSpPr>
        <p:spPr>
          <a:xfrm>
            <a:off x="3883217" y="4327908"/>
            <a:ext cx="61352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 smtClean="0">
                <a:solidFill>
                  <a:srgbClr val="935D29"/>
                </a:solidFill>
                <a:latin typeface="Glowworm Rob" panose="020F0804020102020204" pitchFamily="34" charset="0"/>
              </a:rPr>
              <a:t>Dia: Viernes 29 de Octubre</a:t>
            </a:r>
          </a:p>
          <a:p>
            <a:pPr algn="ctr"/>
            <a:r>
              <a:rPr lang="es-PE" sz="2800" dirty="0" smtClean="0">
                <a:solidFill>
                  <a:srgbClr val="935D29"/>
                </a:solidFill>
                <a:latin typeface="Glowworm Rob" panose="020F0804020102020204" pitchFamily="34" charset="0"/>
              </a:rPr>
              <a:t>Hora: </a:t>
            </a:r>
            <a:r>
              <a:rPr lang="es-PE" sz="2800" dirty="0">
                <a:solidFill>
                  <a:srgbClr val="935D29"/>
                </a:solidFill>
                <a:latin typeface="Glowworm Rob" panose="020F0804020102020204" pitchFamily="34" charset="0"/>
              </a:rPr>
              <a:t>5</a:t>
            </a:r>
            <a:r>
              <a:rPr lang="es-PE" sz="2800" dirty="0" smtClean="0">
                <a:solidFill>
                  <a:srgbClr val="935D29"/>
                </a:solidFill>
                <a:latin typeface="Glowworm Rob" panose="020F0804020102020204" pitchFamily="34" charset="0"/>
              </a:rPr>
              <a:t>:00 pm </a:t>
            </a:r>
          </a:p>
          <a:p>
            <a:pPr algn="ctr"/>
            <a:r>
              <a:rPr lang="es-PE" sz="2800" dirty="0" smtClean="0">
                <a:solidFill>
                  <a:srgbClr val="935D29"/>
                </a:solidFill>
                <a:latin typeface="Glowworm Rob" panose="020F0804020102020204" pitchFamily="34" charset="0"/>
              </a:rPr>
              <a:t>Lugar: Calle Cajamarca #10</a:t>
            </a:r>
            <a:endParaRPr lang="es-PE" sz="2800" dirty="0">
              <a:solidFill>
                <a:srgbClr val="935D29"/>
              </a:solidFill>
              <a:latin typeface="Glowworm Rob" panose="020F0804020102020204" pitchFamily="34" charset="0"/>
            </a:endParaRPr>
          </a:p>
        </p:txBody>
      </p:sp>
      <p:pic>
        <p:nvPicPr>
          <p:cNvPr id="26" name="Megaidea.net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622" y="2519371"/>
            <a:ext cx="581641" cy="1426612"/>
          </a:xfrm>
          <a:prstGeom prst="rect">
            <a:avLst/>
          </a:prstGeom>
        </p:spPr>
      </p:pic>
      <p:sp>
        <p:nvSpPr>
          <p:cNvPr id="20" name="Megaidea.net"/>
          <p:cNvSpPr txBox="1"/>
          <p:nvPr/>
        </p:nvSpPr>
        <p:spPr>
          <a:xfrm>
            <a:off x="4539412" y="3534179"/>
            <a:ext cx="4908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rgbClr val="B03A62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200" dirty="0">
              <a:solidFill>
                <a:srgbClr val="B03A62"/>
              </a:solidFill>
              <a:latin typeface="Glowworm Rob" panose="020F0804020102020204" pitchFamily="34" charset="0"/>
            </a:endParaRPr>
          </a:p>
        </p:txBody>
      </p:sp>
      <p:pic>
        <p:nvPicPr>
          <p:cNvPr id="8" name="Megaidea.net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436" y="5485114"/>
            <a:ext cx="1857843" cy="204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8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27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 Light</vt:lpstr>
      <vt:lpstr>Fontdiner Rob</vt:lpstr>
      <vt:lpstr>Glowworm Rob</vt:lpstr>
      <vt:lpstr>Calibri</vt:lpstr>
      <vt:lpstr>Arial</vt:lpstr>
      <vt:lpstr>Tema de Office</vt:lpstr>
      <vt:lpstr>Presentación de PowerPoint</vt:lpstr>
    </vt:vector>
  </TitlesOfParts>
  <Company>megaidea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keywords>Sheriff Callie</cp:keywords>
  <cp:lastModifiedBy>User</cp:lastModifiedBy>
  <cp:revision>15</cp:revision>
  <dcterms:created xsi:type="dcterms:W3CDTF">2021-07-13T22:56:24Z</dcterms:created>
  <dcterms:modified xsi:type="dcterms:W3CDTF">2023-03-26T21:08:28Z</dcterms:modified>
</cp:coreProperties>
</file>