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</p:sldIdLst>
  <p:sldSz cx="10439400" cy="7559675"/>
  <p:notesSz cx="6858000" cy="9144000"/>
  <p:embeddedFontLst>
    <p:embeddedFont>
      <p:font typeface="Fontdiner Rob" panose="00000400000000000000" pitchFamily="2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Glowworm Rob" panose="020F0804020102020204" pitchFamily="3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AB45"/>
    <a:srgbClr val="B06F0D"/>
    <a:srgbClr val="92753A"/>
    <a:srgbClr val="51BBA4"/>
    <a:srgbClr val="C0A062"/>
    <a:srgbClr val="FCD86C"/>
    <a:srgbClr val="231F20"/>
    <a:srgbClr val="24ACCB"/>
    <a:srgbClr val="E8B583"/>
    <a:srgbClr val="74C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554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868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890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997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573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862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852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93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921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410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527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8A9B-B4EF-4277-88A2-7D40D1FC300A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4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Megaidea.net" descr="https://www.megaidea.net/wp-content/uploads/2019/04/Marco_Dorado-Negr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316" y="201478"/>
            <a:ext cx="5795474" cy="701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gaidea.net"/>
          <p:cNvSpPr txBox="1"/>
          <p:nvPr/>
        </p:nvSpPr>
        <p:spPr>
          <a:xfrm>
            <a:off x="2503587" y="1057521"/>
            <a:ext cx="4908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dirty="0" smtClean="0">
                <a:solidFill>
                  <a:srgbClr val="F1AB45"/>
                </a:solidFill>
                <a:latin typeface="Fontdiner Rob" panose="00000400000000000000" pitchFamily="2" charset="0"/>
              </a:rPr>
              <a:t>Rosalia</a:t>
            </a:r>
            <a:endParaRPr lang="es-PE" sz="6600" dirty="0">
              <a:solidFill>
                <a:srgbClr val="F1AB45"/>
              </a:solidFill>
              <a:latin typeface="Fontdiner Rob" panose="00000400000000000000" pitchFamily="2" charset="0"/>
            </a:endParaRPr>
          </a:p>
        </p:txBody>
      </p:sp>
      <p:sp>
        <p:nvSpPr>
          <p:cNvPr id="11" name="Megaidea.net"/>
          <p:cNvSpPr txBox="1"/>
          <p:nvPr/>
        </p:nvSpPr>
        <p:spPr>
          <a:xfrm>
            <a:off x="2426159" y="2159786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Cumple </a:t>
            </a:r>
            <a:r>
              <a:rPr lang="es-PE" sz="5000" dirty="0">
                <a:solidFill>
                  <a:schemeClr val="bg1"/>
                </a:solidFill>
                <a:latin typeface="Glowworm Rob" panose="020F0804020102020204" pitchFamily="34" charset="0"/>
              </a:rPr>
              <a:t>5</a:t>
            </a:r>
            <a:r>
              <a:rPr lang="es-PE" sz="50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 </a:t>
            </a:r>
            <a:endParaRPr lang="es-PE" sz="5000" dirty="0">
              <a:solidFill>
                <a:schemeClr val="bg1"/>
              </a:solidFill>
              <a:latin typeface="Glowworm Rob" panose="020F0804020102020204" pitchFamily="34" charset="0"/>
            </a:endParaRPr>
          </a:p>
        </p:txBody>
      </p:sp>
      <p:sp>
        <p:nvSpPr>
          <p:cNvPr id="15" name="Megaidea.net"/>
          <p:cNvSpPr txBox="1"/>
          <p:nvPr/>
        </p:nvSpPr>
        <p:spPr>
          <a:xfrm>
            <a:off x="890540" y="5690072"/>
            <a:ext cx="8290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No Faltes…!</a:t>
            </a:r>
            <a:endParaRPr lang="es-PE" sz="2400" dirty="0">
              <a:solidFill>
                <a:schemeClr val="bg1"/>
              </a:solidFill>
              <a:latin typeface="Glowworm Rob" panose="020F0804020102020204" pitchFamily="34" charset="0"/>
            </a:endParaRPr>
          </a:p>
        </p:txBody>
      </p:sp>
      <p:pic>
        <p:nvPicPr>
          <p:cNvPr id="16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91" y="165521"/>
            <a:ext cx="2278065" cy="3667828"/>
          </a:xfrm>
          <a:prstGeom prst="rect">
            <a:avLst/>
          </a:prstGeom>
        </p:spPr>
      </p:pic>
      <p:pic>
        <p:nvPicPr>
          <p:cNvPr id="17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61900" y="99889"/>
            <a:ext cx="2278065" cy="3667828"/>
          </a:xfrm>
          <a:prstGeom prst="rect">
            <a:avLst/>
          </a:prstGeom>
        </p:spPr>
      </p:pic>
      <p:pic>
        <p:nvPicPr>
          <p:cNvPr id="7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33" y="2616320"/>
            <a:ext cx="3714043" cy="4769583"/>
          </a:xfrm>
          <a:prstGeom prst="rect">
            <a:avLst/>
          </a:prstGeom>
        </p:spPr>
      </p:pic>
      <p:pic>
        <p:nvPicPr>
          <p:cNvPr id="8" name="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437" y="2742615"/>
            <a:ext cx="4817060" cy="4817060"/>
          </a:xfrm>
          <a:prstGeom prst="rect">
            <a:avLst/>
          </a:prstGeom>
        </p:spPr>
      </p:pic>
      <p:sp>
        <p:nvSpPr>
          <p:cNvPr id="12" name="Megaidea.net"/>
          <p:cNvSpPr txBox="1"/>
          <p:nvPr/>
        </p:nvSpPr>
        <p:spPr>
          <a:xfrm>
            <a:off x="2503586" y="3260648"/>
            <a:ext cx="4908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F1AB45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rgbClr val="F1AB45"/>
              </a:solidFill>
              <a:latin typeface="Glowworm Rob" panose="020F0804020102020204" pitchFamily="34" charset="0"/>
            </a:endParaRPr>
          </a:p>
        </p:txBody>
      </p:sp>
      <p:sp>
        <p:nvSpPr>
          <p:cNvPr id="13" name="Megaidea.net"/>
          <p:cNvSpPr txBox="1"/>
          <p:nvPr/>
        </p:nvSpPr>
        <p:spPr>
          <a:xfrm>
            <a:off x="2938274" y="3809229"/>
            <a:ext cx="40140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Dia: Sábado 14 de agosto</a:t>
            </a:r>
          </a:p>
          <a:p>
            <a:r>
              <a:rPr lang="es-PE" sz="24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Hora: 4:00 pm </a:t>
            </a:r>
          </a:p>
          <a:p>
            <a:r>
              <a:rPr lang="es-PE" sz="24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Lugar: calle Begonias #250</a:t>
            </a:r>
            <a:endParaRPr lang="es-PE" sz="2400" dirty="0">
              <a:solidFill>
                <a:schemeClr val="bg1"/>
              </a:solidFill>
              <a:latin typeface="Glowworm Rob" panose="020F0804020102020204" pitchFamily="34" charset="0"/>
            </a:endParaRPr>
          </a:p>
        </p:txBody>
      </p:sp>
      <p:sp>
        <p:nvSpPr>
          <p:cNvPr id="20" name="Megaidea.net"/>
          <p:cNvSpPr txBox="1"/>
          <p:nvPr/>
        </p:nvSpPr>
        <p:spPr>
          <a:xfrm>
            <a:off x="2430018" y="6997085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chemeClr val="accent2">
                    <a:lumMod val="50000"/>
                  </a:schemeClr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chemeClr val="accent2">
                  <a:lumMod val="50000"/>
                </a:schemeClr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08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</TotalTime>
  <Words>27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Fontdiner Rob</vt:lpstr>
      <vt:lpstr>Arial</vt:lpstr>
      <vt:lpstr>Calibri Light</vt:lpstr>
      <vt:lpstr>Glowworm Rob</vt:lpstr>
      <vt:lpstr>Calibri</vt:lpstr>
      <vt:lpstr>Tema de Office</vt:lpstr>
      <vt:lpstr>Presentación de PowerPoint</vt:lpstr>
    </vt:vector>
  </TitlesOfParts>
  <Company>megaidea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Scooby Doo</cp:keywords>
  <cp:lastModifiedBy>MEGAIDEA</cp:lastModifiedBy>
  <cp:revision>28</cp:revision>
  <dcterms:created xsi:type="dcterms:W3CDTF">2021-06-07T20:15:11Z</dcterms:created>
  <dcterms:modified xsi:type="dcterms:W3CDTF">2023-03-29T02:54:44Z</dcterms:modified>
</cp:coreProperties>
</file>