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535"/>
    <a:srgbClr val="E65D51"/>
    <a:srgbClr val="F6C048"/>
    <a:srgbClr val="BE309D"/>
    <a:srgbClr val="E34532"/>
    <a:srgbClr val="FDC146"/>
    <a:srgbClr val="DB271A"/>
    <a:srgbClr val="B0861E"/>
    <a:srgbClr val="8E4636"/>
    <a:srgbClr val="C51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143065" y="123631"/>
            <a:ext cx="7032460" cy="1536149"/>
          </a:xfrm>
          <a:prstGeom prst="rect">
            <a:avLst/>
          </a:prstGeom>
        </p:spPr>
      </p:pic>
      <p:pic>
        <p:nvPicPr>
          <p:cNvPr id="16" name="Megaidea.net" descr="https://www.megaidea.net/wp-content/uploads/2021/11/Sam-El-Bombero-Clipart-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588" y="1575430"/>
            <a:ext cx="4876969" cy="46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Megaidea.net"/>
          <p:cNvGrpSpPr/>
          <p:nvPr/>
        </p:nvGrpSpPr>
        <p:grpSpPr>
          <a:xfrm>
            <a:off x="856" y="6564757"/>
            <a:ext cx="3018654" cy="994918"/>
            <a:chOff x="0" y="5506278"/>
            <a:chExt cx="3018654" cy="994918"/>
          </a:xfrm>
        </p:grpSpPr>
        <p:pic>
          <p:nvPicPr>
            <p:cNvPr id="4" name="Megaidea.ne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6278"/>
              <a:ext cx="1509327" cy="994918"/>
            </a:xfrm>
            <a:prstGeom prst="rect">
              <a:avLst/>
            </a:prstGeom>
          </p:spPr>
        </p:pic>
        <p:pic>
          <p:nvPicPr>
            <p:cNvPr id="5" name="Megaidea.ne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327" y="5506278"/>
              <a:ext cx="1509327" cy="994918"/>
            </a:xfrm>
            <a:prstGeom prst="rect">
              <a:avLst/>
            </a:prstGeom>
          </p:spPr>
        </p:pic>
      </p:grpSp>
      <p:grpSp>
        <p:nvGrpSpPr>
          <p:cNvPr id="7" name="Megaidea.net"/>
          <p:cNvGrpSpPr/>
          <p:nvPr/>
        </p:nvGrpSpPr>
        <p:grpSpPr>
          <a:xfrm>
            <a:off x="3019510" y="6564757"/>
            <a:ext cx="3018654" cy="994918"/>
            <a:chOff x="0" y="5506278"/>
            <a:chExt cx="3018654" cy="994918"/>
          </a:xfrm>
        </p:grpSpPr>
        <p:pic>
          <p:nvPicPr>
            <p:cNvPr id="8" name="Megaidea.ne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6278"/>
              <a:ext cx="1509327" cy="994918"/>
            </a:xfrm>
            <a:prstGeom prst="rect">
              <a:avLst/>
            </a:prstGeom>
          </p:spPr>
        </p:pic>
        <p:pic>
          <p:nvPicPr>
            <p:cNvPr id="9" name="Megaidea.ne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327" y="5506278"/>
              <a:ext cx="1509327" cy="994918"/>
            </a:xfrm>
            <a:prstGeom prst="rect">
              <a:avLst/>
            </a:prstGeom>
          </p:spPr>
        </p:pic>
      </p:grpSp>
      <p:grpSp>
        <p:nvGrpSpPr>
          <p:cNvPr id="18" name="Megaidea.net"/>
          <p:cNvGrpSpPr/>
          <p:nvPr/>
        </p:nvGrpSpPr>
        <p:grpSpPr>
          <a:xfrm>
            <a:off x="6038163" y="6564757"/>
            <a:ext cx="4401237" cy="994918"/>
            <a:chOff x="19296963" y="4403434"/>
            <a:chExt cx="4401237" cy="994918"/>
          </a:xfrm>
        </p:grpSpPr>
        <p:grpSp>
          <p:nvGrpSpPr>
            <p:cNvPr id="10" name="Megaidea.net"/>
            <p:cNvGrpSpPr/>
            <p:nvPr/>
          </p:nvGrpSpPr>
          <p:grpSpPr>
            <a:xfrm>
              <a:off x="19296963" y="4403434"/>
              <a:ext cx="3018654" cy="994918"/>
              <a:chOff x="0" y="5506278"/>
              <a:chExt cx="3018654" cy="994918"/>
            </a:xfrm>
          </p:grpSpPr>
          <p:pic>
            <p:nvPicPr>
              <p:cNvPr id="11" name="Megaidea.net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506278"/>
                <a:ext cx="1509327" cy="994918"/>
              </a:xfrm>
              <a:prstGeom prst="rect">
                <a:avLst/>
              </a:prstGeom>
            </p:spPr>
          </p:pic>
          <p:pic>
            <p:nvPicPr>
              <p:cNvPr id="12" name="Megaidea.net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9327" y="5506278"/>
                <a:ext cx="1509327" cy="994918"/>
              </a:xfrm>
              <a:prstGeom prst="rect">
                <a:avLst/>
              </a:prstGeom>
            </p:spPr>
          </p:pic>
        </p:grpSp>
        <p:pic>
          <p:nvPicPr>
            <p:cNvPr id="14" name="Megaidea.net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8"/>
            <a:stretch/>
          </p:blipFill>
          <p:spPr>
            <a:xfrm>
              <a:off x="22315618" y="4403434"/>
              <a:ext cx="1382582" cy="994918"/>
            </a:xfrm>
            <a:prstGeom prst="rect">
              <a:avLst/>
            </a:prstGeom>
          </p:spPr>
        </p:pic>
      </p:grpSp>
      <p:grpSp>
        <p:nvGrpSpPr>
          <p:cNvPr id="21" name="Megaidea.net"/>
          <p:cNvGrpSpPr/>
          <p:nvPr/>
        </p:nvGrpSpPr>
        <p:grpSpPr>
          <a:xfrm>
            <a:off x="5788214" y="1231025"/>
            <a:ext cx="4012243" cy="5051436"/>
            <a:chOff x="19296962" y="-593392"/>
            <a:chExt cx="4012243" cy="5051436"/>
          </a:xfrm>
        </p:grpSpPr>
        <p:pic>
          <p:nvPicPr>
            <p:cNvPr id="2062" name="Megaidea.net" descr="https://www.megaidea.net/wp-content/uploads/2019/04/Marco_Megaidea-Amarillo-Fuert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6962" y="-593392"/>
              <a:ext cx="4012243" cy="505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Megaidea.net" descr="https://www.megaidea.net/wp-content/uploads/2019/04/marco-invitacion-negro-rojo-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5906" y="-527006"/>
              <a:ext cx="3814354" cy="4875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849" b="85513"/>
          <a:stretch/>
        </p:blipFill>
        <p:spPr>
          <a:xfrm rot="484646">
            <a:off x="3978118" y="97077"/>
            <a:ext cx="6633108" cy="1536149"/>
          </a:xfrm>
          <a:prstGeom prst="rect">
            <a:avLst/>
          </a:prstGeom>
        </p:spPr>
      </p:pic>
      <p:sp>
        <p:nvSpPr>
          <p:cNvPr id="29" name="Megaidea.net"/>
          <p:cNvSpPr txBox="1"/>
          <p:nvPr/>
        </p:nvSpPr>
        <p:spPr>
          <a:xfrm>
            <a:off x="5369557" y="1687553"/>
            <a:ext cx="4908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ln>
                  <a:solidFill>
                    <a:schemeClr val="bg1"/>
                  </a:solidFill>
                </a:ln>
                <a:solidFill>
                  <a:srgbClr val="F8B535"/>
                </a:solidFill>
                <a:latin typeface="Glowworm Rob" panose="020F0804020102020204" pitchFamily="34" charset="0"/>
              </a:rPr>
              <a:t>DANIEL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30" name="Megaidea.net"/>
          <p:cNvSpPr txBox="1"/>
          <p:nvPr/>
        </p:nvSpPr>
        <p:spPr>
          <a:xfrm>
            <a:off x="5206522" y="3273263"/>
            <a:ext cx="516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n w="38100">
                  <a:noFill/>
                </a:ln>
                <a:solidFill>
                  <a:srgbClr val="F8B535"/>
                </a:solidFill>
                <a:effectLst/>
                <a:latin typeface="Glowworm" panose="020F0804020102020204" pitchFamily="34" charset="0"/>
              </a:rPr>
              <a:t>Mis 7 Añitos</a:t>
            </a:r>
            <a:endParaRPr lang="es-PE" sz="3600" b="1" dirty="0">
              <a:ln w="38100">
                <a:noFill/>
              </a:ln>
              <a:solidFill>
                <a:srgbClr val="F8B535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6209505" y="2428526"/>
            <a:ext cx="3169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E65D5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2400" dirty="0">
              <a:solidFill>
                <a:srgbClr val="E65D51"/>
              </a:solidFill>
              <a:latin typeface="Glowworm Rob" panose="020F0804020102020204" pitchFamily="34" charset="0"/>
            </a:endParaRPr>
          </a:p>
        </p:txBody>
      </p:sp>
      <p:sp>
        <p:nvSpPr>
          <p:cNvPr id="32" name="Megaidea.net"/>
          <p:cNvSpPr txBox="1"/>
          <p:nvPr/>
        </p:nvSpPr>
        <p:spPr>
          <a:xfrm>
            <a:off x="5333744" y="5101237"/>
            <a:ext cx="490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F8B535"/>
                </a:solidFill>
                <a:latin typeface="Glowworm Rob" panose="020F0804020102020204" pitchFamily="34" charset="0"/>
              </a:rPr>
              <a:t>No faltes…!</a:t>
            </a:r>
            <a:endParaRPr lang="es-PE" sz="3200" dirty="0">
              <a:solidFill>
                <a:srgbClr val="F8B535"/>
              </a:solidFill>
              <a:latin typeface="Glowworm Rob" panose="020F0804020102020204" pitchFamily="34" charset="0"/>
            </a:endParaRPr>
          </a:p>
        </p:txBody>
      </p:sp>
      <p:sp>
        <p:nvSpPr>
          <p:cNvPr id="33" name="Megaidea.net"/>
          <p:cNvSpPr txBox="1"/>
          <p:nvPr/>
        </p:nvSpPr>
        <p:spPr>
          <a:xfrm>
            <a:off x="6361113" y="3855309"/>
            <a:ext cx="316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E65D51"/>
                </a:solidFill>
                <a:latin typeface="Glowworm Rob" panose="020F0804020102020204" pitchFamily="34" charset="0"/>
              </a:rPr>
              <a:t>Dia: Sábado 5 de Febrero </a:t>
            </a:r>
          </a:p>
          <a:p>
            <a:r>
              <a:rPr lang="es-PE" sz="2000" dirty="0" smtClean="0">
                <a:solidFill>
                  <a:srgbClr val="E65D51"/>
                </a:solidFill>
                <a:latin typeface="Glowworm Rob" panose="020F0804020102020204" pitchFamily="34" charset="0"/>
              </a:rPr>
              <a:t>Hora: 3:00 pm </a:t>
            </a:r>
          </a:p>
          <a:p>
            <a:r>
              <a:rPr lang="es-PE" sz="2000" dirty="0" smtClean="0">
                <a:solidFill>
                  <a:srgbClr val="E65D51"/>
                </a:solidFill>
                <a:latin typeface="Glowworm Rob" panose="020F0804020102020204" pitchFamily="34" charset="0"/>
              </a:rPr>
              <a:t>Lugar: Calle </a:t>
            </a:r>
            <a:r>
              <a:rPr lang="es-PE" sz="2000" dirty="0" err="1" smtClean="0">
                <a:solidFill>
                  <a:srgbClr val="E65D51"/>
                </a:solidFill>
                <a:latin typeface="Glowworm Rob" panose="020F0804020102020204" pitchFamily="34" charset="0"/>
              </a:rPr>
              <a:t>Vigil</a:t>
            </a:r>
            <a:r>
              <a:rPr lang="es-PE" sz="2000" dirty="0" smtClean="0">
                <a:solidFill>
                  <a:srgbClr val="E65D51"/>
                </a:solidFill>
                <a:latin typeface="Glowworm Rob" panose="020F0804020102020204" pitchFamily="34" charset="0"/>
              </a:rPr>
              <a:t>  #54</a:t>
            </a:r>
            <a:endParaRPr lang="es-PE" sz="2000" dirty="0">
              <a:solidFill>
                <a:srgbClr val="E65D51"/>
              </a:solidFill>
              <a:latin typeface="Glowworm Rob" panose="020F0804020102020204" pitchFamily="34" charset="0"/>
            </a:endParaRPr>
          </a:p>
        </p:txBody>
      </p:sp>
      <p:sp>
        <p:nvSpPr>
          <p:cNvPr id="34" name="Megaidea.net"/>
          <p:cNvSpPr txBox="1"/>
          <p:nvPr/>
        </p:nvSpPr>
        <p:spPr>
          <a:xfrm>
            <a:off x="2609379" y="6672603"/>
            <a:ext cx="503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B0861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B0861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Calibri</vt:lpstr>
      <vt:lpstr>Glowworm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Sam el Bombero</cp:keywords>
  <cp:lastModifiedBy>MEGAIDEA</cp:lastModifiedBy>
  <cp:revision>45</cp:revision>
  <dcterms:created xsi:type="dcterms:W3CDTF">2021-06-07T20:15:11Z</dcterms:created>
  <dcterms:modified xsi:type="dcterms:W3CDTF">2023-03-26T19:18:47Z</dcterms:modified>
</cp:coreProperties>
</file>