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D63"/>
    <a:srgbClr val="A21C11"/>
    <a:srgbClr val="AD5014"/>
    <a:srgbClr val="97FEFB"/>
    <a:srgbClr val="03F5FC"/>
    <a:srgbClr val="9E2462"/>
    <a:srgbClr val="B096DA"/>
    <a:srgbClr val="F587C6"/>
    <a:srgbClr val="FB75BF"/>
    <a:srgbClr val="48B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831187" y="3645411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B050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00B05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605118" y="2264300"/>
            <a:ext cx="3899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00B050"/>
                </a:solidFill>
                <a:latin typeface="Matilda " panose="02000606020000020004" pitchFamily="2" charset="0"/>
              </a:rPr>
              <a:t>Luis Angel</a:t>
            </a:r>
            <a:endParaRPr lang="en-US" sz="5000" dirty="0">
              <a:solidFill>
                <a:srgbClr val="00B050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497600" y="3141463"/>
            <a:ext cx="21146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F7D63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0F7D63"/>
                </a:solidFill>
                <a:effectLst/>
                <a:latin typeface="Matilda " panose="02000606020000020004" pitchFamily="2" charset="0"/>
              </a:rPr>
              <a:t> 5 </a:t>
            </a:r>
            <a:r>
              <a:rPr lang="en-US" sz="2500" dirty="0" err="1" smtClean="0">
                <a:solidFill>
                  <a:srgbClr val="0F7D63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0F7D63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51855" y="0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0F7D6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152819" y="4520632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AD5014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AD5014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AD5014"/>
                </a:solidFill>
                <a:effectLst/>
                <a:latin typeface="BaaBookHmkBold" panose="00000400000000000000" pitchFamily="2" charset="0"/>
              </a:rPr>
              <a:t>EN CALLE LUIS VALCARCELL A-11</a:t>
            </a:r>
            <a:endParaRPr lang="en-US" sz="1700" dirty="0">
              <a:solidFill>
                <a:srgbClr val="AD5014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12478" y="1777683"/>
            <a:ext cx="289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A21C11"/>
                </a:solidFill>
                <a:effectLst/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rgbClr val="A21C11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Safari</cp:keywords>
  <cp:lastModifiedBy>MEGAIDEA</cp:lastModifiedBy>
  <cp:revision>18</cp:revision>
  <dcterms:created xsi:type="dcterms:W3CDTF">2019-10-29T17:09:48Z</dcterms:created>
  <dcterms:modified xsi:type="dcterms:W3CDTF">2023-03-31T03:06:15Z</dcterms:modified>
</cp:coreProperties>
</file>