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5400675" cy="3600450"/>
  <p:notesSz cx="9144000" cy="6858000"/>
  <p:embeddedFontLst>
    <p:embeddedFont>
      <p:font typeface="Arial Black" panose="020B0A04020102020204" pitchFamily="34" charset="0"/>
      <p:regular r:id="rId3"/>
      <p:bold r:id="rId4"/>
      <p:italic r:id="rId5"/>
    </p:embeddedFont>
    <p:embeddedFont>
      <p:font typeface="Lobster-Bonifiesta.com" panose="02000506000000020003" pitchFamily="50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Bubble Robnei" panose="00000400000000000000" pitchFamily="2" charset="0"/>
      <p:regular r:id="rId11"/>
    </p:embeddedFont>
    <p:embeddedFont>
      <p:font typeface="BaaBookHmkBold" panose="00000400000000000000" pitchFamily="2" charset="0"/>
      <p:regular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en-US"/>
    </a:defPPr>
    <a:lvl1pPr marL="0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1pPr>
    <a:lvl2pPr marL="216027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2pPr>
    <a:lvl3pPr marL="432054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3pPr>
    <a:lvl4pPr marL="648081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4pPr>
    <a:lvl5pPr marL="864108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5pPr>
    <a:lvl6pPr marL="1080135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6pPr>
    <a:lvl7pPr marL="1296162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7pPr>
    <a:lvl8pPr marL="1512189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8pPr>
    <a:lvl9pPr marL="1728216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9245"/>
    <a:srgbClr val="772615"/>
    <a:srgbClr val="78492B"/>
    <a:srgbClr val="81331D"/>
    <a:srgbClr val="029241"/>
    <a:srgbClr val="911A1B"/>
    <a:srgbClr val="8D3B1E"/>
    <a:srgbClr val="964A12"/>
    <a:srgbClr val="FED681"/>
    <a:srgbClr val="E291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2898" y="1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051" y="589241"/>
            <a:ext cx="4590574" cy="1253490"/>
          </a:xfrm>
        </p:spPr>
        <p:txBody>
          <a:bodyPr anchor="b"/>
          <a:lstStyle>
            <a:lvl1pPr algn="ctr">
              <a:defRPr sz="315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5085" y="1891071"/>
            <a:ext cx="4050506" cy="869275"/>
          </a:xfrm>
        </p:spPr>
        <p:txBody>
          <a:bodyPr/>
          <a:lstStyle>
            <a:lvl1pPr marL="0" indent="0" algn="ctr">
              <a:buNone/>
              <a:defRPr sz="1260"/>
            </a:lvl1pPr>
            <a:lvl2pPr marL="240030" indent="0" algn="ctr">
              <a:buNone/>
              <a:defRPr sz="1050"/>
            </a:lvl2pPr>
            <a:lvl3pPr marL="480060" indent="0" algn="ctr">
              <a:buNone/>
              <a:defRPr sz="945"/>
            </a:lvl3pPr>
            <a:lvl4pPr marL="720090" indent="0" algn="ctr">
              <a:buNone/>
              <a:defRPr sz="840"/>
            </a:lvl4pPr>
            <a:lvl5pPr marL="960120" indent="0" algn="ctr">
              <a:buNone/>
              <a:defRPr sz="840"/>
            </a:lvl5pPr>
            <a:lvl6pPr marL="1200150" indent="0" algn="ctr">
              <a:buNone/>
              <a:defRPr sz="840"/>
            </a:lvl6pPr>
            <a:lvl7pPr marL="1440180" indent="0" algn="ctr">
              <a:buNone/>
              <a:defRPr sz="840"/>
            </a:lvl7pPr>
            <a:lvl8pPr marL="1680210" indent="0" algn="ctr">
              <a:buNone/>
              <a:defRPr sz="840"/>
            </a:lvl8pPr>
            <a:lvl9pPr marL="1920240" indent="0" algn="ctr">
              <a:buNone/>
              <a:defRPr sz="84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4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21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64860" y="191692"/>
            <a:ext cx="1164521" cy="305121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299" y="191692"/>
            <a:ext cx="3426053" cy="305121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32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51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84" y="897613"/>
            <a:ext cx="4658082" cy="1497687"/>
          </a:xfrm>
        </p:spPr>
        <p:txBody>
          <a:bodyPr anchor="b"/>
          <a:lstStyle>
            <a:lvl1pPr>
              <a:defRPr sz="315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484" y="2409470"/>
            <a:ext cx="4658082" cy="787598"/>
          </a:xfrm>
        </p:spPr>
        <p:txBody>
          <a:bodyPr/>
          <a:lstStyle>
            <a:lvl1pPr marL="0" indent="0">
              <a:buNone/>
              <a:defRPr sz="1260">
                <a:solidFill>
                  <a:schemeClr val="tx1"/>
                </a:solidFill>
              </a:defRPr>
            </a:lvl1pPr>
            <a:lvl2pPr marL="24003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2pPr>
            <a:lvl3pPr marL="48006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3pPr>
            <a:lvl4pPr marL="72009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4pPr>
            <a:lvl5pPr marL="96012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5pPr>
            <a:lvl6pPr marL="120015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6pPr>
            <a:lvl7pPr marL="144018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7pPr>
            <a:lvl8pPr marL="168021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8pPr>
            <a:lvl9pPr marL="192024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09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298" y="958454"/>
            <a:ext cx="2295287" cy="228445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4094" y="958454"/>
            <a:ext cx="2295287" cy="228445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19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191692"/>
            <a:ext cx="4658082" cy="69592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01" y="882610"/>
            <a:ext cx="2284738" cy="432554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2001" y="1315165"/>
            <a:ext cx="2284738" cy="193440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34092" y="882610"/>
            <a:ext cx="2295990" cy="432554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34092" y="1315165"/>
            <a:ext cx="2295990" cy="193440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2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32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240031"/>
            <a:ext cx="1741858" cy="840105"/>
          </a:xfrm>
        </p:spPr>
        <p:txBody>
          <a:bodyPr anchor="b"/>
          <a:lstStyle>
            <a:lvl1pPr>
              <a:defRPr sz="168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990" y="518399"/>
            <a:ext cx="2734092" cy="2558653"/>
          </a:xfrm>
        </p:spPr>
        <p:txBody>
          <a:bodyPr/>
          <a:lstStyle>
            <a:lvl1pPr>
              <a:defRPr sz="1680"/>
            </a:lvl1pPr>
            <a:lvl2pPr>
              <a:defRPr sz="1470"/>
            </a:lvl2pPr>
            <a:lvl3pPr>
              <a:defRPr sz="126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1080135"/>
            <a:ext cx="1741858" cy="2001084"/>
          </a:xfrm>
        </p:spPr>
        <p:txBody>
          <a:bodyPr/>
          <a:lstStyle>
            <a:lvl1pPr marL="0" indent="0">
              <a:buNone/>
              <a:defRPr sz="840"/>
            </a:lvl1pPr>
            <a:lvl2pPr marL="240030" indent="0">
              <a:buNone/>
              <a:defRPr sz="735"/>
            </a:lvl2pPr>
            <a:lvl3pPr marL="480060" indent="0">
              <a:buNone/>
              <a:defRPr sz="630"/>
            </a:lvl3pPr>
            <a:lvl4pPr marL="720090" indent="0">
              <a:buNone/>
              <a:defRPr sz="525"/>
            </a:lvl4pPr>
            <a:lvl5pPr marL="960120" indent="0">
              <a:buNone/>
              <a:defRPr sz="525"/>
            </a:lvl5pPr>
            <a:lvl6pPr marL="1200150" indent="0">
              <a:buNone/>
              <a:defRPr sz="525"/>
            </a:lvl6pPr>
            <a:lvl7pPr marL="1440180" indent="0">
              <a:buNone/>
              <a:defRPr sz="525"/>
            </a:lvl7pPr>
            <a:lvl8pPr marL="1680210" indent="0">
              <a:buNone/>
              <a:defRPr sz="525"/>
            </a:lvl8pPr>
            <a:lvl9pPr marL="1920240" indent="0">
              <a:buNone/>
              <a:defRPr sz="52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54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240031"/>
            <a:ext cx="1741858" cy="840105"/>
          </a:xfrm>
        </p:spPr>
        <p:txBody>
          <a:bodyPr anchor="b"/>
          <a:lstStyle>
            <a:lvl1pPr>
              <a:defRPr sz="168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95990" y="518399"/>
            <a:ext cx="2734092" cy="2558653"/>
          </a:xfrm>
        </p:spPr>
        <p:txBody>
          <a:bodyPr anchor="t"/>
          <a:lstStyle>
            <a:lvl1pPr marL="0" indent="0">
              <a:buNone/>
              <a:defRPr sz="1680"/>
            </a:lvl1pPr>
            <a:lvl2pPr marL="240030" indent="0">
              <a:buNone/>
              <a:defRPr sz="1470"/>
            </a:lvl2pPr>
            <a:lvl3pPr marL="480060" indent="0">
              <a:buNone/>
              <a:defRPr sz="1260"/>
            </a:lvl3pPr>
            <a:lvl4pPr marL="720090" indent="0">
              <a:buNone/>
              <a:defRPr sz="1050"/>
            </a:lvl4pPr>
            <a:lvl5pPr marL="960120" indent="0">
              <a:buNone/>
              <a:defRPr sz="1050"/>
            </a:lvl5pPr>
            <a:lvl6pPr marL="1200150" indent="0">
              <a:buNone/>
              <a:defRPr sz="1050"/>
            </a:lvl6pPr>
            <a:lvl7pPr marL="1440180" indent="0">
              <a:buNone/>
              <a:defRPr sz="1050"/>
            </a:lvl7pPr>
            <a:lvl8pPr marL="1680210" indent="0">
              <a:buNone/>
              <a:defRPr sz="1050"/>
            </a:lvl8pPr>
            <a:lvl9pPr marL="1920240" indent="0">
              <a:buNone/>
              <a:defRPr sz="105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1080135"/>
            <a:ext cx="1741858" cy="2001084"/>
          </a:xfrm>
        </p:spPr>
        <p:txBody>
          <a:bodyPr/>
          <a:lstStyle>
            <a:lvl1pPr marL="0" indent="0">
              <a:buNone/>
              <a:defRPr sz="840"/>
            </a:lvl1pPr>
            <a:lvl2pPr marL="240030" indent="0">
              <a:buNone/>
              <a:defRPr sz="735"/>
            </a:lvl2pPr>
            <a:lvl3pPr marL="480060" indent="0">
              <a:buNone/>
              <a:defRPr sz="630"/>
            </a:lvl3pPr>
            <a:lvl4pPr marL="720090" indent="0">
              <a:buNone/>
              <a:defRPr sz="525"/>
            </a:lvl4pPr>
            <a:lvl5pPr marL="960120" indent="0">
              <a:buNone/>
              <a:defRPr sz="525"/>
            </a:lvl5pPr>
            <a:lvl6pPr marL="1200150" indent="0">
              <a:buNone/>
              <a:defRPr sz="525"/>
            </a:lvl6pPr>
            <a:lvl7pPr marL="1440180" indent="0">
              <a:buNone/>
              <a:defRPr sz="525"/>
            </a:lvl7pPr>
            <a:lvl8pPr marL="1680210" indent="0">
              <a:buNone/>
              <a:defRPr sz="525"/>
            </a:lvl8pPr>
            <a:lvl9pPr marL="1920240" indent="0">
              <a:buNone/>
              <a:defRPr sz="52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3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297" y="191692"/>
            <a:ext cx="4658082" cy="695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297" y="958454"/>
            <a:ext cx="4658082" cy="2284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296" y="3337085"/>
            <a:ext cx="1215152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8974" y="3337085"/>
            <a:ext cx="1822728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4227" y="3337085"/>
            <a:ext cx="1215152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749732" y="-336914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46768" y="252267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737796" y="-203905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48610" y="-192475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0126" y="3285542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70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80060" rtl="0" eaLnBrk="1" latinLnBrk="0" hangingPunct="1">
        <a:lnSpc>
          <a:spcPct val="90000"/>
        </a:lnSpc>
        <a:spcBef>
          <a:spcPct val="0"/>
        </a:spcBef>
        <a:buNone/>
        <a:defRPr sz="23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0015" indent="-120015" algn="l" defTabSz="48006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0007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84010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108013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32016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56019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204025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1pPr>
      <a:lvl2pPr marL="24003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68021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onifiesta.com"/>
          <p:cNvSpPr txBox="1"/>
          <p:nvPr/>
        </p:nvSpPr>
        <p:spPr>
          <a:xfrm>
            <a:off x="1607898" y="746474"/>
            <a:ext cx="2353727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3000" dirty="0" smtClean="0">
                <a:solidFill>
                  <a:srgbClr val="911A1B"/>
                </a:solidFill>
                <a:latin typeface="Bubble Robnei" panose="00000400000000000000" pitchFamily="2" charset="0"/>
              </a:rPr>
              <a:t>Luis Angel</a:t>
            </a:r>
            <a:endParaRPr lang="en-US" sz="3000" dirty="0">
              <a:solidFill>
                <a:srgbClr val="911A1B"/>
              </a:solidFill>
              <a:latin typeface="Bubble Robnei" panose="00000400000000000000" pitchFamily="2" charset="0"/>
            </a:endParaRPr>
          </a:p>
        </p:txBody>
      </p:sp>
      <p:sp>
        <p:nvSpPr>
          <p:cNvPr id="6" name="Bonifiesta.com"/>
          <p:cNvSpPr txBox="1"/>
          <p:nvPr/>
        </p:nvSpPr>
        <p:spPr>
          <a:xfrm>
            <a:off x="1957202" y="1210982"/>
            <a:ext cx="156017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700" dirty="0" err="1" smtClean="0">
                <a:solidFill>
                  <a:srgbClr val="029241"/>
                </a:solidFill>
                <a:latin typeface="Lobster-Bonifiesta.com" panose="02000506000000020003" pitchFamily="50" charset="0"/>
              </a:rPr>
              <a:t>Cumple</a:t>
            </a:r>
            <a:r>
              <a:rPr lang="en-US" sz="1700" dirty="0" smtClean="0">
                <a:solidFill>
                  <a:srgbClr val="029241"/>
                </a:solidFill>
                <a:latin typeface="Lobster-Bonifiesta.com" panose="02000506000000020003" pitchFamily="50" charset="0"/>
              </a:rPr>
              <a:t> 4 </a:t>
            </a:r>
            <a:r>
              <a:rPr lang="en-US" sz="1700" dirty="0" err="1" smtClean="0">
                <a:solidFill>
                  <a:srgbClr val="029241"/>
                </a:solidFill>
                <a:latin typeface="Lobster-Bonifiesta.com" panose="02000506000000020003" pitchFamily="50" charset="0"/>
              </a:rPr>
              <a:t>Añitos</a:t>
            </a:r>
            <a:endParaRPr lang="en-US" sz="1700" dirty="0">
              <a:solidFill>
                <a:srgbClr val="029241"/>
              </a:solidFill>
              <a:latin typeface="Lobster-Bonifiesta.com" panose="02000506000000020003" pitchFamily="50" charset="0"/>
            </a:endParaRPr>
          </a:p>
        </p:txBody>
      </p:sp>
      <p:sp>
        <p:nvSpPr>
          <p:cNvPr id="8" name="Bonifiesta.com"/>
          <p:cNvSpPr txBox="1"/>
          <p:nvPr/>
        </p:nvSpPr>
        <p:spPr>
          <a:xfrm>
            <a:off x="1496884" y="1573186"/>
            <a:ext cx="245309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err="1" smtClean="0">
                <a:solidFill>
                  <a:srgbClr val="911A1B"/>
                </a:solidFill>
                <a:latin typeface="BaaBookHmkBold" panose="00000400000000000000" pitchFamily="2" charset="0"/>
              </a:rPr>
              <a:t>Sábado</a:t>
            </a:r>
            <a:r>
              <a:rPr lang="en-US" sz="1700" dirty="0" smtClean="0">
                <a:solidFill>
                  <a:srgbClr val="911A1B"/>
                </a:solidFill>
                <a:latin typeface="BaaBookHmkBold" panose="00000400000000000000" pitchFamily="2" charset="0"/>
              </a:rPr>
              <a:t> 15 de </a:t>
            </a:r>
            <a:r>
              <a:rPr lang="en-US" sz="1700" dirty="0" err="1" smtClean="0">
                <a:solidFill>
                  <a:srgbClr val="911A1B"/>
                </a:solidFill>
                <a:latin typeface="BaaBookHmkBold" panose="00000400000000000000" pitchFamily="2" charset="0"/>
              </a:rPr>
              <a:t>Junio</a:t>
            </a:r>
            <a:endParaRPr lang="en-US" sz="1700" dirty="0">
              <a:solidFill>
                <a:srgbClr val="911A1B"/>
              </a:solidFill>
              <a:latin typeface="BaaBookHmkBold" panose="00000400000000000000" pitchFamily="2" charset="0"/>
            </a:endParaRPr>
          </a:p>
        </p:txBody>
      </p:sp>
      <p:sp>
        <p:nvSpPr>
          <p:cNvPr id="9" name="Bonifiesta.com"/>
          <p:cNvSpPr txBox="1"/>
          <p:nvPr/>
        </p:nvSpPr>
        <p:spPr>
          <a:xfrm>
            <a:off x="1869494" y="1830556"/>
            <a:ext cx="1790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29241"/>
                </a:solidFill>
                <a:latin typeface="BaaBookHmkBold" panose="00000400000000000000" pitchFamily="2" charset="0"/>
              </a:rPr>
              <a:t>A </a:t>
            </a:r>
            <a:r>
              <a:rPr lang="en-US" sz="1400" dirty="0" err="1" smtClean="0">
                <a:solidFill>
                  <a:srgbClr val="029241"/>
                </a:solidFill>
                <a:latin typeface="BaaBookHmkBold" panose="00000400000000000000" pitchFamily="2" charset="0"/>
              </a:rPr>
              <a:t>las</a:t>
            </a:r>
            <a:r>
              <a:rPr lang="en-US" sz="1400" dirty="0" smtClean="0">
                <a:solidFill>
                  <a:srgbClr val="029241"/>
                </a:solidFill>
                <a:latin typeface="BaaBookHmkBold" panose="00000400000000000000" pitchFamily="2" charset="0"/>
              </a:rPr>
              <a:t> 3:00 pm.</a:t>
            </a:r>
            <a:endParaRPr lang="en-US" sz="1400" dirty="0">
              <a:solidFill>
                <a:srgbClr val="029241"/>
              </a:solidFill>
              <a:latin typeface="BaaBookHmkBold" panose="00000400000000000000" pitchFamily="2" charset="0"/>
            </a:endParaRPr>
          </a:p>
        </p:txBody>
      </p:sp>
      <p:sp>
        <p:nvSpPr>
          <p:cNvPr id="10" name="Bonifiesta.com"/>
          <p:cNvSpPr txBox="1"/>
          <p:nvPr/>
        </p:nvSpPr>
        <p:spPr>
          <a:xfrm>
            <a:off x="1502224" y="2056764"/>
            <a:ext cx="2489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72615"/>
                </a:solidFill>
                <a:latin typeface="BaaBookHmkBold" panose="00000400000000000000" pitchFamily="2" charset="0"/>
              </a:rPr>
              <a:t>EN LA </a:t>
            </a:r>
            <a:r>
              <a:rPr lang="en-US" sz="1200" dirty="0">
                <a:solidFill>
                  <a:srgbClr val="772615"/>
                </a:solidFill>
                <a:latin typeface="BaaBookHmkBold" panose="00000400000000000000" pitchFamily="2" charset="0"/>
              </a:rPr>
              <a:t>TERRAZA </a:t>
            </a:r>
            <a:r>
              <a:rPr lang="en-US" sz="1200" dirty="0" err="1" smtClean="0">
                <a:solidFill>
                  <a:srgbClr val="772615"/>
                </a:solidFill>
                <a:latin typeface="BaaBookHmkBold" panose="00000400000000000000" pitchFamily="2" charset="0"/>
              </a:rPr>
              <a:t>Calle</a:t>
            </a:r>
            <a:r>
              <a:rPr lang="en-US" sz="1200" dirty="0" smtClean="0">
                <a:solidFill>
                  <a:srgbClr val="772615"/>
                </a:solidFill>
                <a:latin typeface="BaaBookHmkBold" panose="00000400000000000000" pitchFamily="2" charset="0"/>
              </a:rPr>
              <a:t> </a:t>
            </a:r>
            <a:r>
              <a:rPr lang="en-US" sz="1200" dirty="0">
                <a:solidFill>
                  <a:srgbClr val="772615"/>
                </a:solidFill>
                <a:latin typeface="BaaBookHmkBold" panose="00000400000000000000" pitchFamily="2" charset="0"/>
              </a:rPr>
              <a:t>Vicente Guerrero, </a:t>
            </a:r>
            <a:r>
              <a:rPr lang="en-US" sz="1200" dirty="0" smtClean="0">
                <a:solidFill>
                  <a:srgbClr val="772615"/>
                </a:solidFill>
                <a:latin typeface="BaaBookHmkBold" panose="00000400000000000000" pitchFamily="2" charset="0"/>
              </a:rPr>
              <a:t>Col</a:t>
            </a:r>
            <a:r>
              <a:rPr lang="en-US" sz="1200" dirty="0">
                <a:solidFill>
                  <a:srgbClr val="772615"/>
                </a:solidFill>
                <a:latin typeface="BaaBookHmkBold" panose="00000400000000000000" pitchFamily="2" charset="0"/>
              </a:rPr>
              <a:t>. Miguel Hidalgo</a:t>
            </a:r>
          </a:p>
        </p:txBody>
      </p:sp>
      <p:sp>
        <p:nvSpPr>
          <p:cNvPr id="13" name="Bonifiesta.com"/>
          <p:cNvSpPr txBox="1"/>
          <p:nvPr/>
        </p:nvSpPr>
        <p:spPr>
          <a:xfrm>
            <a:off x="3008099" y="2428164"/>
            <a:ext cx="112141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solidFill>
                  <a:srgbClr val="019245"/>
                </a:solidFill>
                <a:latin typeface="BaaBookHmkBold" panose="00000400000000000000" pitchFamily="2" charset="0"/>
              </a:rPr>
              <a:t>No </a:t>
            </a:r>
            <a:r>
              <a:rPr lang="en-US" sz="1300" dirty="0" err="1" smtClean="0">
                <a:solidFill>
                  <a:srgbClr val="019245"/>
                </a:solidFill>
                <a:latin typeface="BaaBookHmkBold" panose="00000400000000000000" pitchFamily="2" charset="0"/>
              </a:rPr>
              <a:t>faltes</a:t>
            </a:r>
            <a:r>
              <a:rPr lang="en-US" sz="1300" dirty="0" smtClean="0">
                <a:solidFill>
                  <a:srgbClr val="019245"/>
                </a:solidFill>
                <a:latin typeface="BaaBookHmkBold" panose="00000400000000000000" pitchFamily="2" charset="0"/>
              </a:rPr>
              <a:t>…!</a:t>
            </a:r>
            <a:endParaRPr lang="en-US" sz="1300" dirty="0">
              <a:solidFill>
                <a:srgbClr val="019245"/>
              </a:solidFill>
              <a:latin typeface="BaaBookHmkBold" panose="00000400000000000000" pitchFamily="2" charset="0"/>
            </a:endParaRPr>
          </a:p>
        </p:txBody>
      </p:sp>
      <p:sp>
        <p:nvSpPr>
          <p:cNvPr id="11" name="Bonifiesta.com"/>
          <p:cNvSpPr txBox="1"/>
          <p:nvPr/>
        </p:nvSpPr>
        <p:spPr>
          <a:xfrm>
            <a:off x="1869494" y="625786"/>
            <a:ext cx="1865720" cy="196373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PE" sz="1200" dirty="0" smtClean="0">
                <a:solidFill>
                  <a:srgbClr val="019245"/>
                </a:solidFill>
                <a:latin typeface="Lobster-Bonifiesta.com" panose="02000506000000020003" pitchFamily="50" charset="0"/>
              </a:rPr>
              <a:t>Te invito a mi cumpleaños</a:t>
            </a:r>
            <a:endParaRPr lang="en-US" sz="1200" dirty="0">
              <a:solidFill>
                <a:srgbClr val="019245"/>
              </a:solidFill>
              <a:latin typeface="Lobster-Bonifiesta.com" panose="02000506000000020003" pitchFamily="50" charset="0"/>
            </a:endParaRPr>
          </a:p>
        </p:txBody>
      </p:sp>
      <p:sp>
        <p:nvSpPr>
          <p:cNvPr id="14" name="Bonifiesta.com"/>
          <p:cNvSpPr txBox="1"/>
          <p:nvPr/>
        </p:nvSpPr>
        <p:spPr>
          <a:xfrm>
            <a:off x="3961625" y="3387682"/>
            <a:ext cx="14762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bg1"/>
                </a:solidFill>
                <a:effectLst>
                  <a:glow rad="152400">
                    <a:srgbClr val="4F9904"/>
                  </a:glow>
                </a:effectLst>
                <a:latin typeface="Arial Black" panose="020B0A04020102020204" pitchFamily="34" charset="0"/>
              </a:rPr>
              <a:t>www.megaidea.net</a:t>
            </a:r>
            <a:endParaRPr lang="en-US" sz="800" dirty="0">
              <a:solidFill>
                <a:schemeClr val="bg1"/>
              </a:solidFill>
              <a:effectLst>
                <a:glow rad="152400">
                  <a:srgbClr val="4F9904"/>
                </a:glo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7870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</TotalTime>
  <Words>34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Arial Black</vt:lpstr>
      <vt:lpstr>Lobster-Bonifiesta.com</vt:lpstr>
      <vt:lpstr>Calibri</vt:lpstr>
      <vt:lpstr>Bubble Robnei</vt:lpstr>
      <vt:lpstr>BaaBookHmkBold</vt:lpstr>
      <vt:lpstr>Arial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Bonifiesta.com</dc:creator>
  <cp:keywords>Safari Animalitos</cp:keywords>
  <cp:lastModifiedBy>MEGAIDEA</cp:lastModifiedBy>
  <cp:revision>28</cp:revision>
  <dcterms:created xsi:type="dcterms:W3CDTF">2019-10-29T16:11:17Z</dcterms:created>
  <dcterms:modified xsi:type="dcterms:W3CDTF">2023-03-31T03:04:35Z</dcterms:modified>
</cp:coreProperties>
</file>