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0450" cy="5400675"/>
  <p:notesSz cx="6858000" cy="9144000"/>
  <p:defaultTextStyle>
    <a:defPPr>
      <a:defRPr lang="es-PE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 userDrawn="1">
          <p15:clr>
            <a:srgbClr val="A4A3A4"/>
          </p15:clr>
        </p15:guide>
        <p15:guide id="2" pos="1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2C7"/>
    <a:srgbClr val="FAD3E5"/>
    <a:srgbClr val="5F3270"/>
    <a:srgbClr val="8A7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878" y="396"/>
      </p:cViewPr>
      <p:guideLst>
        <p:guide orient="horz" pos="1701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83861"/>
            <a:ext cx="3060383" cy="1880235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836605"/>
            <a:ext cx="2700338" cy="1303913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021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886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7536"/>
            <a:ext cx="776347" cy="45768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7536"/>
            <a:ext cx="2284035" cy="457682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700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520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46420"/>
            <a:ext cx="3105388" cy="2246530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614203"/>
            <a:ext cx="3105388" cy="1181397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048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37680"/>
            <a:ext cx="1530191" cy="34266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37680"/>
            <a:ext cx="1530191" cy="34266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946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7537"/>
            <a:ext cx="3105388" cy="104388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23916"/>
            <a:ext cx="1523159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72747"/>
            <a:ext cx="1523159" cy="29016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23916"/>
            <a:ext cx="1530660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72747"/>
            <a:ext cx="1530660" cy="29016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768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853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4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77598"/>
            <a:ext cx="1822728" cy="3837980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247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77598"/>
            <a:ext cx="1822728" cy="3837980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098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7537"/>
            <a:ext cx="3105388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37680"/>
            <a:ext cx="3105388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AE77-316D-46AD-88D2-10B7105E4627}" type="datetimeFigureOut">
              <a:rPr lang="es-PE" smtClean="0"/>
              <a:t>30/08/2019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9FE2-F1B8-403F-9C0E-C7C363AABF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9239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egaidea.net/wp-content/uploads/2019/08/princesa-sofia05-megaid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9179"/>
            <a:ext cx="1800225" cy="271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megaidea.net/wp-content/uploads/2019/08/princesa-sofia14-ardilla-megaide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15630" y="4044927"/>
            <a:ext cx="1384820" cy="134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megaidea.net/wp-content/uploads/2019/08/princesa-sofia16-ave-megaide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481" y="0"/>
            <a:ext cx="1147148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megaidea.net/wp-content/uploads/2019/08/princesa-sofia17-ave-megaide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43" y="26946"/>
            <a:ext cx="1036917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megaidea.net/wp-content/uploads/2019/08/princesa-sofia13-conejo-megaide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73" y="3919225"/>
            <a:ext cx="1234509" cy="14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00002" y="1558466"/>
            <a:ext cx="234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800" dirty="0" smtClean="0">
                <a:solidFill>
                  <a:srgbClr val="8A74A2"/>
                </a:solidFill>
                <a:latin typeface="Aardvark Cafe" panose="00000400000000000000" pitchFamily="2" charset="0"/>
              </a:rPr>
              <a:t>Te invito a mi cumpleaños</a:t>
            </a:r>
            <a:endParaRPr lang="es-PE" sz="1800" dirty="0">
              <a:solidFill>
                <a:srgbClr val="8A74A2"/>
              </a:solidFill>
              <a:latin typeface="Aardvark Cafe" panose="000004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91216" y="1900955"/>
            <a:ext cx="22333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500" dirty="0" smtClean="0">
                <a:solidFill>
                  <a:srgbClr val="8A74A2"/>
                </a:solidFill>
                <a:latin typeface="Aardvark Cafe" panose="00000400000000000000" pitchFamily="2" charset="0"/>
              </a:rPr>
              <a:t>Día: Lunes 13 de Agosto</a:t>
            </a:r>
          </a:p>
          <a:p>
            <a:r>
              <a:rPr lang="es-PE" sz="1500" dirty="0" smtClean="0">
                <a:solidFill>
                  <a:srgbClr val="8A74A2"/>
                </a:solidFill>
                <a:latin typeface="Aardvark Cafe" panose="00000400000000000000" pitchFamily="2" charset="0"/>
              </a:rPr>
              <a:t>Hora: 4:00 pm.</a:t>
            </a:r>
          </a:p>
          <a:p>
            <a:r>
              <a:rPr lang="es-PE" sz="1500" dirty="0" smtClean="0">
                <a:solidFill>
                  <a:srgbClr val="8A74A2"/>
                </a:solidFill>
                <a:latin typeface="Aardvark Cafe" panose="00000400000000000000" pitchFamily="2" charset="0"/>
              </a:rPr>
              <a:t>Lugar: Calle Luis </a:t>
            </a:r>
            <a:r>
              <a:rPr lang="es-PE" sz="1500" dirty="0" err="1" smtClean="0">
                <a:solidFill>
                  <a:srgbClr val="8A74A2"/>
                </a:solidFill>
                <a:latin typeface="Aardvark Cafe" panose="00000400000000000000" pitchFamily="2" charset="0"/>
              </a:rPr>
              <a:t>Valcarcel</a:t>
            </a:r>
            <a:r>
              <a:rPr lang="es-PE" sz="1500" dirty="0" smtClean="0">
                <a:solidFill>
                  <a:srgbClr val="8A74A2"/>
                </a:solidFill>
                <a:latin typeface="Aardvark Cafe" panose="00000400000000000000" pitchFamily="2" charset="0"/>
              </a:rPr>
              <a:t> 14</a:t>
            </a:r>
            <a:endParaRPr lang="es-PE" sz="1500" dirty="0">
              <a:solidFill>
                <a:srgbClr val="8A74A2"/>
              </a:solidFill>
              <a:latin typeface="Aardvark Cafe" panose="000004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69125" y="3406116"/>
            <a:ext cx="108715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500" dirty="0" smtClean="0">
                <a:solidFill>
                  <a:srgbClr val="8A74A2"/>
                </a:solidFill>
                <a:latin typeface="Aardvark Cafe" panose="00000400000000000000" pitchFamily="2" charset="0"/>
              </a:rPr>
              <a:t>No Faltes..!!!</a:t>
            </a:r>
            <a:endParaRPr lang="es-PE" sz="1500" dirty="0">
              <a:solidFill>
                <a:srgbClr val="8A74A2"/>
              </a:solidFill>
              <a:latin typeface="Aardvark Cafe" panose="00000400000000000000" pitchFamily="2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94719" y="580690"/>
            <a:ext cx="1965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dirty="0" err="1" smtClean="0">
                <a:solidFill>
                  <a:srgbClr val="5F3270"/>
                </a:solidFill>
                <a:effectLst>
                  <a:glow rad="127000">
                    <a:schemeClr val="bg1"/>
                  </a:glow>
                </a:effectLst>
                <a:latin typeface="Matilda " panose="02000606020000020004" pitchFamily="2" charset="0"/>
              </a:rPr>
              <a:t>Maryori</a:t>
            </a:r>
            <a:endParaRPr lang="es-PE" sz="4000" dirty="0">
              <a:solidFill>
                <a:srgbClr val="5F3270"/>
              </a:solidFill>
              <a:effectLst>
                <a:glow rad="127000">
                  <a:schemeClr val="bg1"/>
                </a:glow>
              </a:effectLst>
              <a:latin typeface="Matilda " panose="02000606020000020004" pitchFamily="2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839216" y="1229612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800" dirty="0" smtClean="0">
                <a:solidFill>
                  <a:srgbClr val="F4A2C7"/>
                </a:solidFill>
                <a:latin typeface="Advert" pitchFamily="2" charset="0"/>
              </a:rPr>
              <a:t>Cumple 4 Añitos</a:t>
            </a:r>
            <a:endParaRPr lang="es-PE" sz="1800" dirty="0">
              <a:solidFill>
                <a:srgbClr val="F4A2C7"/>
              </a:solidFill>
              <a:latin typeface="Adver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825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Aardvark Cafe</vt:lpstr>
      <vt:lpstr>Advert</vt:lpstr>
      <vt:lpstr>Arial</vt:lpstr>
      <vt:lpstr>Calibri</vt:lpstr>
      <vt:lpstr>Calibri Light</vt:lpstr>
      <vt:lpstr>Matilda 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WIN7</dc:creator>
  <cp:lastModifiedBy>WIN7</cp:lastModifiedBy>
  <cp:revision>2</cp:revision>
  <dcterms:created xsi:type="dcterms:W3CDTF">2019-08-31T03:12:05Z</dcterms:created>
  <dcterms:modified xsi:type="dcterms:W3CDTF">2019-08-31T03:21:15Z</dcterms:modified>
</cp:coreProperties>
</file>