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5400675" cy="7199313"/>
  <p:notesSz cx="6858000" cy="9144000"/>
  <p:embeddedFontLst>
    <p:embeddedFont>
      <p:font typeface="Glowworm" panose="020F0804020102020204" pitchFamily="34" charset="0"/>
      <p:regular r:id="rId3"/>
    </p:embeddedFont>
    <p:embeddedFont>
      <p:font typeface="Fontdiner Rob" panose="00000400000000000000" pitchFamily="2" charset="0"/>
      <p:regular r:id="rId4"/>
    </p:embeddedFont>
    <p:embeddedFont>
      <p:font typeface="Script MT Bold" panose="03040602040607080904" pitchFamily="66" charset="0"/>
      <p:bold r:id="rId5"/>
    </p:embeddedFont>
    <p:embeddedFont>
      <p:font typeface="Calibri Light" panose="020F0302020204030204" pitchFamily="34" charset="0"/>
      <p:regular r:id="rId6"/>
      <p: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604767" rtl="0" eaLnBrk="1" latinLnBrk="0" hangingPunct="1">
      <a:defRPr sz="1190" kern="1200">
        <a:solidFill>
          <a:schemeClr val="tx1"/>
        </a:solidFill>
        <a:latin typeface="+mn-lt"/>
        <a:ea typeface="+mn-ea"/>
        <a:cs typeface="+mn-cs"/>
      </a:defRPr>
    </a:lvl1pPr>
    <a:lvl2pPr marL="302384" algn="l" defTabSz="604767" rtl="0" eaLnBrk="1" latinLnBrk="0" hangingPunct="1">
      <a:defRPr sz="1190" kern="1200">
        <a:solidFill>
          <a:schemeClr val="tx1"/>
        </a:solidFill>
        <a:latin typeface="+mn-lt"/>
        <a:ea typeface="+mn-ea"/>
        <a:cs typeface="+mn-cs"/>
      </a:defRPr>
    </a:lvl2pPr>
    <a:lvl3pPr marL="604767" algn="l" defTabSz="604767" rtl="0" eaLnBrk="1" latinLnBrk="0" hangingPunct="1">
      <a:defRPr sz="1190" kern="1200">
        <a:solidFill>
          <a:schemeClr val="tx1"/>
        </a:solidFill>
        <a:latin typeface="+mn-lt"/>
        <a:ea typeface="+mn-ea"/>
        <a:cs typeface="+mn-cs"/>
      </a:defRPr>
    </a:lvl3pPr>
    <a:lvl4pPr marL="907151" algn="l" defTabSz="604767" rtl="0" eaLnBrk="1" latinLnBrk="0" hangingPunct="1">
      <a:defRPr sz="1190" kern="1200">
        <a:solidFill>
          <a:schemeClr val="tx1"/>
        </a:solidFill>
        <a:latin typeface="+mn-lt"/>
        <a:ea typeface="+mn-ea"/>
        <a:cs typeface="+mn-cs"/>
      </a:defRPr>
    </a:lvl4pPr>
    <a:lvl5pPr marL="1209533" algn="l" defTabSz="604767" rtl="0" eaLnBrk="1" latinLnBrk="0" hangingPunct="1">
      <a:defRPr sz="1190" kern="1200">
        <a:solidFill>
          <a:schemeClr val="tx1"/>
        </a:solidFill>
        <a:latin typeface="+mn-lt"/>
        <a:ea typeface="+mn-ea"/>
        <a:cs typeface="+mn-cs"/>
      </a:defRPr>
    </a:lvl5pPr>
    <a:lvl6pPr marL="1511917" algn="l" defTabSz="604767" rtl="0" eaLnBrk="1" latinLnBrk="0" hangingPunct="1">
      <a:defRPr sz="1190" kern="1200">
        <a:solidFill>
          <a:schemeClr val="tx1"/>
        </a:solidFill>
        <a:latin typeface="+mn-lt"/>
        <a:ea typeface="+mn-ea"/>
        <a:cs typeface="+mn-cs"/>
      </a:defRPr>
    </a:lvl6pPr>
    <a:lvl7pPr marL="1814301" algn="l" defTabSz="604767" rtl="0" eaLnBrk="1" latinLnBrk="0" hangingPunct="1">
      <a:defRPr sz="1190" kern="1200">
        <a:solidFill>
          <a:schemeClr val="tx1"/>
        </a:solidFill>
        <a:latin typeface="+mn-lt"/>
        <a:ea typeface="+mn-ea"/>
        <a:cs typeface="+mn-cs"/>
      </a:defRPr>
    </a:lvl7pPr>
    <a:lvl8pPr marL="2116684" algn="l" defTabSz="604767" rtl="0" eaLnBrk="1" latinLnBrk="0" hangingPunct="1">
      <a:defRPr sz="1190" kern="1200">
        <a:solidFill>
          <a:schemeClr val="tx1"/>
        </a:solidFill>
        <a:latin typeface="+mn-lt"/>
        <a:ea typeface="+mn-ea"/>
        <a:cs typeface="+mn-cs"/>
      </a:defRPr>
    </a:lvl8pPr>
    <a:lvl9pPr marL="2419068" algn="l" defTabSz="604767" rtl="0" eaLnBrk="1" latinLnBrk="0" hangingPunct="1">
      <a:defRPr sz="119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C226"/>
    <a:srgbClr val="663B19"/>
    <a:srgbClr val="F9A307"/>
    <a:srgbClr val="FF6600"/>
    <a:srgbClr val="923CC0"/>
    <a:srgbClr val="A563EB"/>
    <a:srgbClr val="8F3BBF"/>
    <a:srgbClr val="0AA8AB"/>
    <a:srgbClr val="38B199"/>
    <a:srgbClr val="5BC9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501" autoAdjust="0"/>
  </p:normalViewPr>
  <p:slideViewPr>
    <p:cSldViewPr snapToGrid="0">
      <p:cViewPr varScale="1">
        <p:scale>
          <a:sx n="84" d="100"/>
          <a:sy n="84" d="100"/>
        </p:scale>
        <p:origin x="25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051" y="1178222"/>
            <a:ext cx="4590574" cy="2506427"/>
          </a:xfrm>
        </p:spPr>
        <p:txBody>
          <a:bodyPr anchor="b"/>
          <a:lstStyle>
            <a:lvl1pPr algn="ctr">
              <a:defRPr sz="354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5085" y="3781306"/>
            <a:ext cx="4050506" cy="1738167"/>
          </a:xfrm>
        </p:spPr>
        <p:txBody>
          <a:bodyPr/>
          <a:lstStyle>
            <a:lvl1pPr marL="0" indent="0" algn="ctr">
              <a:buNone/>
              <a:defRPr sz="1417"/>
            </a:lvl1pPr>
            <a:lvl2pPr marL="270022" indent="0" algn="ctr">
              <a:buNone/>
              <a:defRPr sz="1181"/>
            </a:lvl2pPr>
            <a:lvl3pPr marL="540045" indent="0" algn="ctr">
              <a:buNone/>
              <a:defRPr sz="1063"/>
            </a:lvl3pPr>
            <a:lvl4pPr marL="810067" indent="0" algn="ctr">
              <a:buNone/>
              <a:defRPr sz="945"/>
            </a:lvl4pPr>
            <a:lvl5pPr marL="1080089" indent="0" algn="ctr">
              <a:buNone/>
              <a:defRPr sz="945"/>
            </a:lvl5pPr>
            <a:lvl6pPr marL="1350112" indent="0" algn="ctr">
              <a:buNone/>
              <a:defRPr sz="945"/>
            </a:lvl6pPr>
            <a:lvl7pPr marL="1620134" indent="0" algn="ctr">
              <a:buNone/>
              <a:defRPr sz="945"/>
            </a:lvl7pPr>
            <a:lvl8pPr marL="1890156" indent="0" algn="ctr">
              <a:buNone/>
              <a:defRPr sz="945"/>
            </a:lvl8pPr>
            <a:lvl9pPr marL="2160179" indent="0" algn="ctr">
              <a:buNone/>
              <a:defRPr sz="945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36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41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64858" y="383297"/>
            <a:ext cx="1164521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297" y="383297"/>
            <a:ext cx="3426053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34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31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84" y="1794831"/>
            <a:ext cx="4658082" cy="2994714"/>
          </a:xfrm>
        </p:spPr>
        <p:txBody>
          <a:bodyPr anchor="b"/>
          <a:lstStyle>
            <a:lvl1pPr>
              <a:defRPr sz="354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484" y="4817876"/>
            <a:ext cx="4658082" cy="1574849"/>
          </a:xfrm>
        </p:spPr>
        <p:txBody>
          <a:bodyPr/>
          <a:lstStyle>
            <a:lvl1pPr marL="0" indent="0">
              <a:buNone/>
              <a:defRPr sz="1417">
                <a:solidFill>
                  <a:schemeClr val="tx1"/>
                </a:solidFill>
              </a:defRPr>
            </a:lvl1pPr>
            <a:lvl2pPr marL="270022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2pPr>
            <a:lvl3pPr marL="540045" indent="0">
              <a:buNone/>
              <a:defRPr sz="1063">
                <a:solidFill>
                  <a:schemeClr val="tx1">
                    <a:tint val="75000"/>
                  </a:schemeClr>
                </a:solidFill>
              </a:defRPr>
            </a:lvl3pPr>
            <a:lvl4pPr marL="810067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4pPr>
            <a:lvl5pPr marL="1080089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5pPr>
            <a:lvl6pPr marL="1350112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6pPr>
            <a:lvl7pPr marL="1620134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7pPr>
            <a:lvl8pPr marL="1890156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8pPr>
            <a:lvl9pPr marL="2160179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32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296" y="1916484"/>
            <a:ext cx="2295287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4092" y="1916484"/>
            <a:ext cx="2295287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92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383299"/>
            <a:ext cx="4658082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01" y="1764832"/>
            <a:ext cx="2284738" cy="864917"/>
          </a:xfrm>
        </p:spPr>
        <p:txBody>
          <a:bodyPr anchor="b"/>
          <a:lstStyle>
            <a:lvl1pPr marL="0" indent="0">
              <a:buNone/>
              <a:defRPr sz="1417" b="1"/>
            </a:lvl1pPr>
            <a:lvl2pPr marL="270022" indent="0">
              <a:buNone/>
              <a:defRPr sz="1181" b="1"/>
            </a:lvl2pPr>
            <a:lvl3pPr marL="540045" indent="0">
              <a:buNone/>
              <a:defRPr sz="1063" b="1"/>
            </a:lvl3pPr>
            <a:lvl4pPr marL="810067" indent="0">
              <a:buNone/>
              <a:defRPr sz="945" b="1"/>
            </a:lvl4pPr>
            <a:lvl5pPr marL="1080089" indent="0">
              <a:buNone/>
              <a:defRPr sz="945" b="1"/>
            </a:lvl5pPr>
            <a:lvl6pPr marL="1350112" indent="0">
              <a:buNone/>
              <a:defRPr sz="945" b="1"/>
            </a:lvl6pPr>
            <a:lvl7pPr marL="1620134" indent="0">
              <a:buNone/>
              <a:defRPr sz="945" b="1"/>
            </a:lvl7pPr>
            <a:lvl8pPr marL="1890156" indent="0">
              <a:buNone/>
              <a:defRPr sz="945" b="1"/>
            </a:lvl8pPr>
            <a:lvl9pPr marL="2160179" indent="0">
              <a:buNone/>
              <a:defRPr sz="945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2001" y="2629749"/>
            <a:ext cx="228473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34092" y="1764832"/>
            <a:ext cx="2295990" cy="864917"/>
          </a:xfrm>
        </p:spPr>
        <p:txBody>
          <a:bodyPr anchor="b"/>
          <a:lstStyle>
            <a:lvl1pPr marL="0" indent="0">
              <a:buNone/>
              <a:defRPr sz="1417" b="1"/>
            </a:lvl1pPr>
            <a:lvl2pPr marL="270022" indent="0">
              <a:buNone/>
              <a:defRPr sz="1181" b="1"/>
            </a:lvl2pPr>
            <a:lvl3pPr marL="540045" indent="0">
              <a:buNone/>
              <a:defRPr sz="1063" b="1"/>
            </a:lvl3pPr>
            <a:lvl4pPr marL="810067" indent="0">
              <a:buNone/>
              <a:defRPr sz="945" b="1"/>
            </a:lvl4pPr>
            <a:lvl5pPr marL="1080089" indent="0">
              <a:buNone/>
              <a:defRPr sz="945" b="1"/>
            </a:lvl5pPr>
            <a:lvl6pPr marL="1350112" indent="0">
              <a:buNone/>
              <a:defRPr sz="945" b="1"/>
            </a:lvl6pPr>
            <a:lvl7pPr marL="1620134" indent="0">
              <a:buNone/>
              <a:defRPr sz="945" b="1"/>
            </a:lvl7pPr>
            <a:lvl8pPr marL="1890156" indent="0">
              <a:buNone/>
              <a:defRPr sz="945" b="1"/>
            </a:lvl8pPr>
            <a:lvl9pPr marL="2160179" indent="0">
              <a:buNone/>
              <a:defRPr sz="945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34092" y="2629749"/>
            <a:ext cx="22959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03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30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77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479954"/>
            <a:ext cx="1741858" cy="1679840"/>
          </a:xfrm>
        </p:spPr>
        <p:txBody>
          <a:bodyPr anchor="b"/>
          <a:lstStyle>
            <a:lvl1pPr>
              <a:defRPr sz="189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5990" y="1036570"/>
            <a:ext cx="2734092" cy="5116178"/>
          </a:xfrm>
        </p:spPr>
        <p:txBody>
          <a:bodyPr/>
          <a:lstStyle>
            <a:lvl1pPr>
              <a:defRPr sz="1890"/>
            </a:lvl1pPr>
            <a:lvl2pPr>
              <a:defRPr sz="1654"/>
            </a:lvl2pPr>
            <a:lvl3pPr>
              <a:defRPr sz="1417"/>
            </a:lvl3pPr>
            <a:lvl4pPr>
              <a:defRPr sz="1181"/>
            </a:lvl4pPr>
            <a:lvl5pPr>
              <a:defRPr sz="1181"/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2159794"/>
            <a:ext cx="1741858" cy="4001285"/>
          </a:xfrm>
        </p:spPr>
        <p:txBody>
          <a:bodyPr/>
          <a:lstStyle>
            <a:lvl1pPr marL="0" indent="0">
              <a:buNone/>
              <a:defRPr sz="945"/>
            </a:lvl1pPr>
            <a:lvl2pPr marL="270022" indent="0">
              <a:buNone/>
              <a:defRPr sz="827"/>
            </a:lvl2pPr>
            <a:lvl3pPr marL="540045" indent="0">
              <a:buNone/>
              <a:defRPr sz="709"/>
            </a:lvl3pPr>
            <a:lvl4pPr marL="810067" indent="0">
              <a:buNone/>
              <a:defRPr sz="591"/>
            </a:lvl4pPr>
            <a:lvl5pPr marL="1080089" indent="0">
              <a:buNone/>
              <a:defRPr sz="591"/>
            </a:lvl5pPr>
            <a:lvl6pPr marL="1350112" indent="0">
              <a:buNone/>
              <a:defRPr sz="591"/>
            </a:lvl6pPr>
            <a:lvl7pPr marL="1620134" indent="0">
              <a:buNone/>
              <a:defRPr sz="591"/>
            </a:lvl7pPr>
            <a:lvl8pPr marL="1890156" indent="0">
              <a:buNone/>
              <a:defRPr sz="591"/>
            </a:lvl8pPr>
            <a:lvl9pPr marL="2160179" indent="0">
              <a:buNone/>
              <a:defRPr sz="59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41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479954"/>
            <a:ext cx="1741858" cy="1679840"/>
          </a:xfrm>
        </p:spPr>
        <p:txBody>
          <a:bodyPr anchor="b"/>
          <a:lstStyle>
            <a:lvl1pPr>
              <a:defRPr sz="189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95990" y="1036570"/>
            <a:ext cx="2734092" cy="5116178"/>
          </a:xfrm>
        </p:spPr>
        <p:txBody>
          <a:bodyPr anchor="t"/>
          <a:lstStyle>
            <a:lvl1pPr marL="0" indent="0">
              <a:buNone/>
              <a:defRPr sz="1890"/>
            </a:lvl1pPr>
            <a:lvl2pPr marL="270022" indent="0">
              <a:buNone/>
              <a:defRPr sz="1654"/>
            </a:lvl2pPr>
            <a:lvl3pPr marL="540045" indent="0">
              <a:buNone/>
              <a:defRPr sz="1417"/>
            </a:lvl3pPr>
            <a:lvl4pPr marL="810067" indent="0">
              <a:buNone/>
              <a:defRPr sz="1181"/>
            </a:lvl4pPr>
            <a:lvl5pPr marL="1080089" indent="0">
              <a:buNone/>
              <a:defRPr sz="1181"/>
            </a:lvl5pPr>
            <a:lvl6pPr marL="1350112" indent="0">
              <a:buNone/>
              <a:defRPr sz="1181"/>
            </a:lvl6pPr>
            <a:lvl7pPr marL="1620134" indent="0">
              <a:buNone/>
              <a:defRPr sz="1181"/>
            </a:lvl7pPr>
            <a:lvl8pPr marL="1890156" indent="0">
              <a:buNone/>
              <a:defRPr sz="1181"/>
            </a:lvl8pPr>
            <a:lvl9pPr marL="2160179" indent="0">
              <a:buNone/>
              <a:defRPr sz="1181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2159794"/>
            <a:ext cx="1741858" cy="4001285"/>
          </a:xfrm>
        </p:spPr>
        <p:txBody>
          <a:bodyPr/>
          <a:lstStyle>
            <a:lvl1pPr marL="0" indent="0">
              <a:buNone/>
              <a:defRPr sz="945"/>
            </a:lvl1pPr>
            <a:lvl2pPr marL="270022" indent="0">
              <a:buNone/>
              <a:defRPr sz="827"/>
            </a:lvl2pPr>
            <a:lvl3pPr marL="540045" indent="0">
              <a:buNone/>
              <a:defRPr sz="709"/>
            </a:lvl3pPr>
            <a:lvl4pPr marL="810067" indent="0">
              <a:buNone/>
              <a:defRPr sz="591"/>
            </a:lvl4pPr>
            <a:lvl5pPr marL="1080089" indent="0">
              <a:buNone/>
              <a:defRPr sz="591"/>
            </a:lvl5pPr>
            <a:lvl6pPr marL="1350112" indent="0">
              <a:buNone/>
              <a:defRPr sz="591"/>
            </a:lvl6pPr>
            <a:lvl7pPr marL="1620134" indent="0">
              <a:buNone/>
              <a:defRPr sz="591"/>
            </a:lvl7pPr>
            <a:lvl8pPr marL="1890156" indent="0">
              <a:buNone/>
              <a:defRPr sz="591"/>
            </a:lvl8pPr>
            <a:lvl9pPr marL="2160179" indent="0">
              <a:buNone/>
              <a:defRPr sz="59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05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297" y="383299"/>
            <a:ext cx="4658082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297" y="1916484"/>
            <a:ext cx="4658082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296" y="6672698"/>
            <a:ext cx="1215152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8974" y="6672698"/>
            <a:ext cx="182272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4227" y="6672698"/>
            <a:ext cx="1215152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826572" y="721434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23608" y="1310615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14636" y="854443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25450" y="865873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6966" y="4343890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60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40045" rtl="0" eaLnBrk="1" latinLnBrk="0" hangingPunct="1">
        <a:lnSpc>
          <a:spcPct val="90000"/>
        </a:lnSpc>
        <a:spcBef>
          <a:spcPct val="0"/>
        </a:spcBef>
        <a:buNone/>
        <a:defRPr sz="25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5011" indent="-135011" algn="l" defTabSz="540045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1pPr>
      <a:lvl2pPr marL="405033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675056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3pPr>
      <a:lvl4pPr marL="945078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4pPr>
      <a:lvl5pPr marL="1215100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5pPr>
      <a:lvl6pPr marL="1485123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6pPr>
      <a:lvl7pPr marL="1755145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7pPr>
      <a:lvl8pPr marL="2025167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8pPr>
      <a:lvl9pPr marL="2295190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1pPr>
      <a:lvl2pPr marL="270022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2pPr>
      <a:lvl3pPr marL="540045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3pPr>
      <a:lvl4pPr marL="810067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4pPr>
      <a:lvl5pPr marL="1080089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5pPr>
      <a:lvl6pPr marL="1350112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6pPr>
      <a:lvl7pPr marL="1620134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7pPr>
      <a:lvl8pPr marL="1890156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8pPr>
      <a:lvl9pPr marL="2160179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onifiesta.c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59" y="1890927"/>
            <a:ext cx="4500137" cy="5040026"/>
          </a:xfrm>
          <a:prstGeom prst="rect">
            <a:avLst/>
          </a:prstGeom>
        </p:spPr>
      </p:pic>
      <p:sp>
        <p:nvSpPr>
          <p:cNvPr id="18" name="Bonifiesta.com"/>
          <p:cNvSpPr txBox="1"/>
          <p:nvPr/>
        </p:nvSpPr>
        <p:spPr>
          <a:xfrm>
            <a:off x="223057" y="4456794"/>
            <a:ext cx="4843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>
                <a:solidFill>
                  <a:srgbClr val="E66FA5"/>
                </a:solidFill>
                <a:latin typeface="Glowworm" panose="020F0804020102020204" pitchFamily="34" charset="0"/>
              </a:rPr>
              <a:t>Sábado</a:t>
            </a:r>
            <a:r>
              <a:rPr lang="en-US" sz="2700" dirty="0">
                <a:solidFill>
                  <a:srgbClr val="E66FA5"/>
                </a:solidFill>
                <a:latin typeface="Glowworm" panose="020F0804020102020204" pitchFamily="34" charset="0"/>
              </a:rPr>
              <a:t> 26 de Agosto</a:t>
            </a:r>
          </a:p>
        </p:txBody>
      </p:sp>
      <p:sp>
        <p:nvSpPr>
          <p:cNvPr id="21" name="Bonifiesta.com"/>
          <p:cNvSpPr txBox="1"/>
          <p:nvPr/>
        </p:nvSpPr>
        <p:spPr>
          <a:xfrm>
            <a:off x="829730" y="5015907"/>
            <a:ext cx="3337191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>
                <a:solidFill>
                  <a:srgbClr val="E66FA5"/>
                </a:solidFill>
                <a:latin typeface="Glowworm" panose="020F0804020102020204" pitchFamily="34" charset="0"/>
              </a:rPr>
              <a:t>Hora</a:t>
            </a:r>
            <a:r>
              <a:rPr lang="en-US" sz="2500" dirty="0">
                <a:solidFill>
                  <a:srgbClr val="E66FA5"/>
                </a:solidFill>
                <a:latin typeface="Glowworm" panose="020F0804020102020204" pitchFamily="34" charset="0"/>
              </a:rPr>
              <a:t>: 16:00 hrs.</a:t>
            </a:r>
          </a:p>
        </p:txBody>
      </p:sp>
      <p:sp>
        <p:nvSpPr>
          <p:cNvPr id="24" name="Bonifiesta.com"/>
          <p:cNvSpPr txBox="1"/>
          <p:nvPr/>
        </p:nvSpPr>
        <p:spPr>
          <a:xfrm>
            <a:off x="829730" y="5447861"/>
            <a:ext cx="320524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>
                <a:solidFill>
                  <a:srgbClr val="E66FA5"/>
                </a:solidFill>
                <a:latin typeface="Glowworm" panose="020F0804020102020204" pitchFamily="34" charset="0"/>
              </a:rPr>
              <a:t>Lugar: Mi Casa</a:t>
            </a:r>
            <a:endParaRPr lang="en-US" sz="2500" dirty="0">
              <a:solidFill>
                <a:srgbClr val="E66FA5"/>
              </a:solidFill>
              <a:latin typeface="Glowworm" panose="020F0804020102020204" pitchFamily="34" charset="0"/>
            </a:endParaRPr>
          </a:p>
        </p:txBody>
      </p:sp>
      <p:sp>
        <p:nvSpPr>
          <p:cNvPr id="25" name="Bonifiesta.com"/>
          <p:cNvSpPr txBox="1"/>
          <p:nvPr/>
        </p:nvSpPr>
        <p:spPr>
          <a:xfrm>
            <a:off x="1339771" y="5948782"/>
            <a:ext cx="24899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>
                <a:solidFill>
                  <a:srgbClr val="E66FA5"/>
                </a:solidFill>
                <a:latin typeface="Glowworm" panose="020F0804020102020204" pitchFamily="34" charset="0"/>
              </a:rPr>
              <a:t>No faltes..!!</a:t>
            </a:r>
            <a:endParaRPr lang="en-US" sz="2500" dirty="0">
              <a:solidFill>
                <a:srgbClr val="E66FA5"/>
              </a:solidFill>
              <a:latin typeface="Glowworm" panose="020F0804020102020204" pitchFamily="34" charset="0"/>
            </a:endParaRPr>
          </a:p>
        </p:txBody>
      </p:sp>
      <p:sp>
        <p:nvSpPr>
          <p:cNvPr id="26" name="Bonifiesta.com"/>
          <p:cNvSpPr txBox="1"/>
          <p:nvPr/>
        </p:nvSpPr>
        <p:spPr>
          <a:xfrm>
            <a:off x="566883" y="3420373"/>
            <a:ext cx="4035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dirty="0"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Glowworm" panose="020F0804020102020204" pitchFamily="34" charset="0"/>
              </a:rPr>
              <a:t>Te invito a mi</a:t>
            </a:r>
          </a:p>
          <a:p>
            <a:pPr algn="ctr"/>
            <a:r>
              <a:rPr lang="es-PE" sz="3000" dirty="0"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Glowworm" panose="020F0804020102020204" pitchFamily="34" charset="0"/>
              </a:rPr>
              <a:t>cumpleaños</a:t>
            </a:r>
            <a:endParaRPr lang="en-US" sz="3000" dirty="0"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Glowworm" panose="020F0804020102020204" pitchFamily="34" charset="0"/>
            </a:endParaRPr>
          </a:p>
        </p:txBody>
      </p:sp>
      <p:pic>
        <p:nvPicPr>
          <p:cNvPr id="28" name="Bonifiesta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98872" y="313967"/>
            <a:ext cx="1895236" cy="2777751"/>
          </a:xfrm>
          <a:prstGeom prst="rect">
            <a:avLst/>
          </a:prstGeom>
        </p:spPr>
      </p:pic>
      <p:pic>
        <p:nvPicPr>
          <p:cNvPr id="30" name="Bonifiesta.com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4783" y="4879724"/>
            <a:ext cx="1485045" cy="2585725"/>
          </a:xfrm>
          <a:prstGeom prst="rect">
            <a:avLst/>
          </a:prstGeom>
        </p:spPr>
      </p:pic>
      <p:pic>
        <p:nvPicPr>
          <p:cNvPr id="32" name="Bonifiesta.com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3505" y="195399"/>
            <a:ext cx="1442866" cy="2732236"/>
          </a:xfrm>
          <a:prstGeom prst="rect">
            <a:avLst/>
          </a:prstGeom>
        </p:spPr>
      </p:pic>
      <p:pic>
        <p:nvPicPr>
          <p:cNvPr id="33" name="Bonifiesta.com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" y="116167"/>
            <a:ext cx="1356424" cy="3257473"/>
          </a:xfrm>
          <a:prstGeom prst="rect">
            <a:avLst/>
          </a:prstGeom>
        </p:spPr>
      </p:pic>
      <p:pic>
        <p:nvPicPr>
          <p:cNvPr id="34" name="Bonifiesta.com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170" y="114268"/>
            <a:ext cx="1621524" cy="2746130"/>
          </a:xfrm>
          <a:prstGeom prst="rect">
            <a:avLst/>
          </a:prstGeom>
        </p:spPr>
      </p:pic>
      <p:sp>
        <p:nvSpPr>
          <p:cNvPr id="35" name="Bonifiesta.com"/>
          <p:cNvSpPr txBox="1"/>
          <p:nvPr/>
        </p:nvSpPr>
        <p:spPr>
          <a:xfrm>
            <a:off x="829730" y="1822417"/>
            <a:ext cx="3750658" cy="13370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PE" sz="8000" dirty="0" smtClean="0">
                <a:solidFill>
                  <a:srgbClr val="F272D7"/>
                </a:solidFill>
                <a:effectLst>
                  <a:glow rad="101600">
                    <a:schemeClr val="bg1"/>
                  </a:glow>
                </a:effectLst>
                <a:latin typeface="Fontdiner Rob" panose="00000400000000000000" pitchFamily="2" charset="0"/>
              </a:rPr>
              <a:t>SOFIA</a:t>
            </a:r>
            <a:endParaRPr lang="es-PE" sz="8000" dirty="0">
              <a:solidFill>
                <a:srgbClr val="F272D7"/>
              </a:solidFill>
              <a:effectLst>
                <a:glow rad="101600">
                  <a:schemeClr val="bg1"/>
                </a:glow>
              </a:effectLst>
              <a:latin typeface="Fontdiner Rob" panose="00000400000000000000" pitchFamily="2" charset="0"/>
            </a:endParaRPr>
          </a:p>
        </p:txBody>
      </p:sp>
      <p:sp>
        <p:nvSpPr>
          <p:cNvPr id="36" name="Bonifiesta.com"/>
          <p:cNvSpPr txBox="1"/>
          <p:nvPr/>
        </p:nvSpPr>
        <p:spPr>
          <a:xfrm>
            <a:off x="799490" y="2820030"/>
            <a:ext cx="369087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500" dirty="0" smtClean="0">
                <a:solidFill>
                  <a:srgbClr val="58C3B7"/>
                </a:solidFill>
                <a:effectLst>
                  <a:glow rad="101600">
                    <a:schemeClr val="bg1"/>
                  </a:glow>
                </a:effectLst>
                <a:latin typeface="Script MT Bold" panose="03040602040607080904" pitchFamily="66" charset="0"/>
              </a:rPr>
              <a:t>Mis 8 Años</a:t>
            </a:r>
            <a:endParaRPr lang="es-PE" sz="3500" dirty="0">
              <a:solidFill>
                <a:srgbClr val="58C3B7"/>
              </a:solidFill>
              <a:effectLst>
                <a:glow rad="101600">
                  <a:schemeClr val="bg1"/>
                </a:glow>
              </a:effectLst>
              <a:latin typeface="Script MT Bold" panose="03040602040607080904" pitchFamily="66" charset="0"/>
            </a:endParaRPr>
          </a:p>
        </p:txBody>
      </p:sp>
      <p:pic>
        <p:nvPicPr>
          <p:cNvPr id="38" name="Bonifiesta.com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16" y="5005892"/>
            <a:ext cx="1303948" cy="2498780"/>
          </a:xfrm>
          <a:prstGeom prst="rect">
            <a:avLst/>
          </a:prstGeom>
        </p:spPr>
      </p:pic>
      <p:sp>
        <p:nvSpPr>
          <p:cNvPr id="16" name="Megaidea.net"/>
          <p:cNvSpPr txBox="1"/>
          <p:nvPr/>
        </p:nvSpPr>
        <p:spPr>
          <a:xfrm>
            <a:off x="189768" y="6744929"/>
            <a:ext cx="503058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300" b="1" dirty="0" smtClean="0">
                <a:solidFill>
                  <a:srgbClr val="FD7ABC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1300" b="1" dirty="0">
              <a:solidFill>
                <a:srgbClr val="FD7ABC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89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</TotalTime>
  <Words>26</Words>
  <Application>Microsoft Office PowerPoint</Application>
  <PresentationFormat>Personalizado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Glowworm</vt:lpstr>
      <vt:lpstr>Fontdiner Rob</vt:lpstr>
      <vt:lpstr>Arial</vt:lpstr>
      <vt:lpstr>Script MT Bold</vt:lpstr>
      <vt:lpstr>Calibri Light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www.bonifiesta.com</dc:title>
  <dc:creator>Bonifiesta.com</dc:creator>
  <cp:keywords>Roblox</cp:keywords>
  <cp:lastModifiedBy>MEGAIDEA</cp:lastModifiedBy>
  <cp:revision>28</cp:revision>
  <dcterms:created xsi:type="dcterms:W3CDTF">2019-11-13T16:45:46Z</dcterms:created>
  <dcterms:modified xsi:type="dcterms:W3CDTF">2023-03-29T02:26:43Z</dcterms:modified>
</cp:coreProperties>
</file>