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</p:sldIdLst>
  <p:sldSz cx="7559675" cy="104394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Glowworm" panose="020F0804020102020204" pitchFamily="34" charset="0"/>
      <p:regular r:id="rId5"/>
    </p:embeddedFont>
    <p:embeddedFont>
      <p:font typeface="Glowworm Rob" panose="020F080402010202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Sweet Home Oklahoma" pitchFamily="2" charset="0"/>
      <p:regular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254"/>
    <a:srgbClr val="4CC3EA"/>
    <a:srgbClr val="E8659B"/>
    <a:srgbClr val="91D8F8"/>
    <a:srgbClr val="1073B4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272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774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181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648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543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792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564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143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036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532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776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94" y="643508"/>
            <a:ext cx="3774734" cy="3786667"/>
          </a:xfrm>
          <a:prstGeom prst="rect">
            <a:avLst/>
          </a:prstGeom>
        </p:spPr>
      </p:pic>
      <p:pic>
        <p:nvPicPr>
          <p:cNvPr id="2050" name="Picture 2" descr="https://www.megaidea.net/wp-content/uploads/2019/04/Marco_Megaidea-Azu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7259" y="3501176"/>
            <a:ext cx="6366806" cy="699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gaidea.net"/>
          <p:cNvSpPr txBox="1"/>
          <p:nvPr/>
        </p:nvSpPr>
        <p:spPr>
          <a:xfrm>
            <a:off x="1225940" y="5543539"/>
            <a:ext cx="5214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4CC3EA"/>
                </a:solidFill>
                <a:effectLst>
                  <a:glow rad="101600">
                    <a:srgbClr val="F6F6F6"/>
                  </a:glow>
                </a:effectLst>
                <a:latin typeface="Glowworm" panose="020F0804020102020204" pitchFamily="34" charset="0"/>
              </a:rPr>
              <a:t>ELMER</a:t>
            </a:r>
            <a:endParaRPr lang="es-PE" sz="4800" dirty="0">
              <a:solidFill>
                <a:srgbClr val="4CC3EA"/>
              </a:solidFill>
              <a:effectLst>
                <a:glow rad="101600">
                  <a:srgbClr val="F6F6F6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8" name="Megaidea.net"/>
          <p:cNvSpPr txBox="1"/>
          <p:nvPr/>
        </p:nvSpPr>
        <p:spPr>
          <a:xfrm>
            <a:off x="998560" y="6374536"/>
            <a:ext cx="5451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1A2254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1A2254"/>
              </a:solidFill>
              <a:latin typeface="Glowworm Rob" panose="020F0804020102020204" pitchFamily="34" charset="0"/>
            </a:endParaRPr>
          </a:p>
        </p:txBody>
      </p:sp>
      <p:sp>
        <p:nvSpPr>
          <p:cNvPr id="9" name="Megaidea.net"/>
          <p:cNvSpPr txBox="1"/>
          <p:nvPr/>
        </p:nvSpPr>
        <p:spPr>
          <a:xfrm>
            <a:off x="1113477" y="6998200"/>
            <a:ext cx="5214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4CC3EA"/>
                </a:solidFill>
                <a:effectLst>
                  <a:glow rad="101600">
                    <a:srgbClr val="F6F6F6"/>
                  </a:glow>
                </a:effectLst>
                <a:latin typeface="Glowworm" panose="020F0804020102020204" pitchFamily="34" charset="0"/>
              </a:rPr>
              <a:t>Mis 8 Añitos</a:t>
            </a:r>
            <a:endParaRPr lang="es-PE" sz="4800" dirty="0">
              <a:solidFill>
                <a:srgbClr val="4CC3EA"/>
              </a:solidFill>
              <a:effectLst>
                <a:glow rad="101600">
                  <a:srgbClr val="F6F6F6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10" name="Megaidea.net"/>
          <p:cNvSpPr txBox="1"/>
          <p:nvPr/>
        </p:nvSpPr>
        <p:spPr>
          <a:xfrm>
            <a:off x="1225940" y="9667476"/>
            <a:ext cx="52240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chemeClr val="tx2">
                    <a:lumMod val="50000"/>
                  </a:schemeClr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chemeClr val="tx2">
                  <a:lumMod val="50000"/>
                </a:schemeClr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gaidea.net"/>
          <p:cNvSpPr txBox="1"/>
          <p:nvPr/>
        </p:nvSpPr>
        <p:spPr>
          <a:xfrm>
            <a:off x="1632979" y="7935132"/>
            <a:ext cx="4175366" cy="1241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1A2254"/>
                </a:solidFill>
                <a:latin typeface="Glowworm Rob" panose="020F0804020102020204" pitchFamily="34" charset="0"/>
              </a:rPr>
              <a:t>Dia: Viernes 20 de Agosto </a:t>
            </a:r>
          </a:p>
          <a:p>
            <a:pPr algn="ctr"/>
            <a:r>
              <a:rPr lang="es-PE" sz="2500" dirty="0" smtClean="0">
                <a:solidFill>
                  <a:srgbClr val="1A2254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1A2254"/>
                </a:solidFill>
                <a:latin typeface="Glowworm Rob" panose="020F0804020102020204" pitchFamily="34" charset="0"/>
              </a:rPr>
              <a:t>3</a:t>
            </a:r>
            <a:r>
              <a:rPr lang="es-PE" sz="2500" dirty="0" smtClean="0">
                <a:solidFill>
                  <a:srgbClr val="1A2254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1A2254"/>
                </a:solidFill>
                <a:latin typeface="Glowworm Rob" panose="020F0804020102020204" pitchFamily="34" charset="0"/>
              </a:rPr>
              <a:t>Lugar: Calle Pinto #10</a:t>
            </a:r>
            <a:endParaRPr lang="es-PE" sz="2500" dirty="0">
              <a:solidFill>
                <a:srgbClr val="1A2254"/>
              </a:solidFill>
              <a:latin typeface="Glowworm Rob" panose="020F0804020102020204" pitchFamily="34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449584" y="4879354"/>
            <a:ext cx="6542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>
                <a:solidFill>
                  <a:srgbClr val="1A2254"/>
                </a:solidFill>
                <a:latin typeface="Glowworm" panose="020F0804020102020204" pitchFamily="34" charset="0"/>
              </a:rPr>
              <a:t>¡</a:t>
            </a:r>
            <a:r>
              <a:rPr lang="es-PE" sz="4400" dirty="0" smtClean="0">
                <a:solidFill>
                  <a:srgbClr val="1A2254"/>
                </a:solidFill>
                <a:latin typeface="Glowworm" panose="020F0804020102020204" pitchFamily="34" charset="0"/>
              </a:rPr>
              <a:t>FELIZ CUMPLEAÑOS</a:t>
            </a:r>
            <a:r>
              <a:rPr lang="es-PE" sz="4400" dirty="0" smtClean="0">
                <a:solidFill>
                  <a:srgbClr val="1A2254"/>
                </a:solidFill>
                <a:latin typeface="Sweet Home Oklahoma" pitchFamily="2" charset="0"/>
              </a:rPr>
              <a:t>! </a:t>
            </a:r>
            <a:endParaRPr lang="es-PE" sz="4400" dirty="0">
              <a:solidFill>
                <a:srgbClr val="1A2254"/>
              </a:solidFill>
              <a:latin typeface="Sweet Home Oklahoma" pitchFamily="2" charset="0"/>
            </a:endParaRPr>
          </a:p>
        </p:txBody>
      </p:sp>
      <p:pic>
        <p:nvPicPr>
          <p:cNvPr id="16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6"/>
          <a:stretch/>
        </p:blipFill>
        <p:spPr>
          <a:xfrm rot="20047274" flipH="1">
            <a:off x="291200" y="4360898"/>
            <a:ext cx="921396" cy="1935066"/>
          </a:xfrm>
          <a:prstGeom prst="rect">
            <a:avLst/>
          </a:prstGeom>
        </p:spPr>
      </p:pic>
      <p:pic>
        <p:nvPicPr>
          <p:cNvPr id="17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6"/>
          <a:stretch/>
        </p:blipFill>
        <p:spPr>
          <a:xfrm rot="19994183" flipH="1">
            <a:off x="223950" y="5211407"/>
            <a:ext cx="921396" cy="1935066"/>
          </a:xfrm>
          <a:prstGeom prst="rect">
            <a:avLst/>
          </a:prstGeom>
        </p:spPr>
      </p:pic>
      <p:pic>
        <p:nvPicPr>
          <p:cNvPr id="18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6"/>
          <a:stretch/>
        </p:blipFill>
        <p:spPr>
          <a:xfrm rot="1552726">
            <a:off x="6353022" y="4296542"/>
            <a:ext cx="921396" cy="1935066"/>
          </a:xfrm>
          <a:prstGeom prst="rect">
            <a:avLst/>
          </a:prstGeom>
        </p:spPr>
      </p:pic>
      <p:pic>
        <p:nvPicPr>
          <p:cNvPr id="19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6"/>
          <a:stretch/>
        </p:blipFill>
        <p:spPr>
          <a:xfrm rot="1605817">
            <a:off x="6295979" y="5185119"/>
            <a:ext cx="921396" cy="19350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99" y="6998200"/>
            <a:ext cx="1945274" cy="165025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3" y="439771"/>
            <a:ext cx="4089820" cy="408982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75" r="1" b="4467"/>
          <a:stretch/>
        </p:blipFill>
        <p:spPr>
          <a:xfrm>
            <a:off x="-753769" y="6855487"/>
            <a:ext cx="2644838" cy="241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29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 Light</vt:lpstr>
      <vt:lpstr>Glowworm</vt:lpstr>
      <vt:lpstr>Glowworm Rob</vt:lpstr>
      <vt:lpstr>Calibri</vt:lpstr>
      <vt:lpstr>Arial</vt:lpstr>
      <vt:lpstr>Sweet Home Oklahoma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rio</cp:keywords>
  <cp:lastModifiedBy>User</cp:lastModifiedBy>
  <cp:revision>19</cp:revision>
  <dcterms:created xsi:type="dcterms:W3CDTF">2021-07-09T22:39:31Z</dcterms:created>
  <dcterms:modified xsi:type="dcterms:W3CDTF">2023-03-26T21:52:18Z</dcterms:modified>
</cp:coreProperties>
</file>