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5400675" cy="3600450"/>
  <p:notesSz cx="9144000" cy="6858000"/>
  <p:embeddedFontLst>
    <p:embeddedFont>
      <p:font typeface="Lobster 1.3" panose="02000506000000020003" pitchFamily="50" charset="0"/>
      <p:regular r:id="rId3"/>
    </p:embeddedFont>
    <p:embeddedFont>
      <p:font typeface="Matilda " panose="02000606020000020004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BaaBookHmkBold" panose="00000400000000000000" pitchFamily="2" charset="0"/>
      <p:regular r:id="rId7"/>
    </p:embeddedFont>
    <p:embeddedFont>
      <p:font typeface="Arial Black" panose="020B0A04020102020204" pitchFamily="34" charset="0"/>
      <p:regular r:id="rId8"/>
      <p:bold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4A12"/>
    <a:srgbClr val="911A1B"/>
    <a:srgbClr val="FED681"/>
    <a:srgbClr val="E2911C"/>
    <a:srgbClr val="7DB64F"/>
    <a:srgbClr val="FFFFCC"/>
    <a:srgbClr val="4F9904"/>
    <a:srgbClr val="F779E8"/>
    <a:srgbClr val="ED246D"/>
    <a:srgbClr val="D27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231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71"/>
            <a:ext cx="4050506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60" y="191692"/>
            <a:ext cx="1164521" cy="305121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9" y="191692"/>
            <a:ext cx="3426053" cy="305121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5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13"/>
            <a:ext cx="465808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70"/>
            <a:ext cx="465808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/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0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8" y="958454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4" y="958454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692"/>
            <a:ext cx="4658082" cy="6959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0"/>
            <a:ext cx="228473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65"/>
            <a:ext cx="2284738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882610"/>
            <a:ext cx="2295990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315165"/>
            <a:ext cx="2295990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3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1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399"/>
            <a:ext cx="2734092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5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1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399"/>
            <a:ext cx="2734092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91692"/>
            <a:ext cx="465808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958454"/>
            <a:ext cx="465808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337085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337085"/>
            <a:ext cx="182272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337085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32735" y="-37909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29771" y="210085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20799" y="-24608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31613" y="-23465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3129" y="3243360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7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"/>
          <p:cNvSpPr txBox="1"/>
          <p:nvPr/>
        </p:nvSpPr>
        <p:spPr>
          <a:xfrm>
            <a:off x="2966986" y="377169"/>
            <a:ext cx="1339381" cy="19637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Hakuna</a:t>
            </a:r>
            <a:r>
              <a:rPr lang="en-US" sz="1200" dirty="0">
                <a:solidFill>
                  <a:schemeClr val="bg1"/>
                </a:solidFill>
                <a:latin typeface="BaaBookHmkBold" panose="00000400000000000000" pitchFamily="2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Matata</a:t>
            </a:r>
            <a:r>
              <a:rPr lang="en-US" sz="1200" dirty="0">
                <a:solidFill>
                  <a:schemeClr val="bg1"/>
                </a:solidFill>
                <a:latin typeface="BaaBookHmkBold" panose="00000400000000000000" pitchFamily="2" charset="0"/>
              </a:rPr>
              <a:t>!</a:t>
            </a:r>
          </a:p>
        </p:txBody>
      </p:sp>
      <p:sp>
        <p:nvSpPr>
          <p:cNvPr id="5" name="MegaIdea.Net"/>
          <p:cNvSpPr txBox="1"/>
          <p:nvPr/>
        </p:nvSpPr>
        <p:spPr>
          <a:xfrm>
            <a:off x="2519571" y="772622"/>
            <a:ext cx="2353727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000" dirty="0" smtClean="0">
                <a:gradFill>
                  <a:gsLst>
                    <a:gs pos="57000">
                      <a:srgbClr val="E2911C"/>
                    </a:gs>
                    <a:gs pos="19000">
                      <a:srgbClr val="FED681"/>
                    </a:gs>
                    <a:gs pos="84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latin typeface="Matilda " panose="02000606020000020004" pitchFamily="2" charset="0"/>
              </a:rPr>
              <a:t>Luis Angel</a:t>
            </a:r>
            <a:endParaRPr lang="en-US" sz="3000" dirty="0">
              <a:gradFill>
                <a:gsLst>
                  <a:gs pos="57000">
                    <a:srgbClr val="E2911C"/>
                  </a:gs>
                  <a:gs pos="19000">
                    <a:srgbClr val="FED681"/>
                  </a:gs>
                  <a:gs pos="84000">
                    <a:schemeClr val="accent4">
                      <a:lumMod val="75000"/>
                    </a:schemeClr>
                  </a:gs>
                </a:gsLst>
                <a:lin ang="5400000" scaled="1"/>
              </a:gradFill>
              <a:latin typeface="Matilda " panose="02000606020000020004" pitchFamily="2" charset="0"/>
            </a:endParaRPr>
          </a:p>
        </p:txBody>
      </p:sp>
      <p:sp>
        <p:nvSpPr>
          <p:cNvPr id="6" name="MegaIdea.Net"/>
          <p:cNvSpPr txBox="1"/>
          <p:nvPr/>
        </p:nvSpPr>
        <p:spPr>
          <a:xfrm>
            <a:off x="2974496" y="1259244"/>
            <a:ext cx="156017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chemeClr val="bg1"/>
                </a:solidFill>
                <a:latin typeface="Lobster 1.3" panose="02000506000000020003" pitchFamily="50" charset="0"/>
              </a:rPr>
              <a:t>Cumple</a:t>
            </a:r>
            <a:r>
              <a:rPr lang="en-US" sz="1700" dirty="0" smtClean="0">
                <a:solidFill>
                  <a:schemeClr val="bg1"/>
                </a:solidFill>
                <a:latin typeface="Lobster 1.3" panose="02000506000000020003" pitchFamily="50" charset="0"/>
              </a:rPr>
              <a:t> 4 </a:t>
            </a:r>
            <a:r>
              <a:rPr lang="en-US" sz="1700" dirty="0" err="1" smtClean="0">
                <a:solidFill>
                  <a:schemeClr val="bg1"/>
                </a:solidFill>
                <a:latin typeface="Lobster 1.3" panose="02000506000000020003" pitchFamily="50" charset="0"/>
              </a:rPr>
              <a:t>Añitos</a:t>
            </a:r>
            <a:endParaRPr lang="en-US" sz="1700" dirty="0">
              <a:solidFill>
                <a:schemeClr val="bg1"/>
              </a:solidFill>
              <a:latin typeface="Lobster 1.3" panose="02000506000000020003" pitchFamily="50" charset="0"/>
            </a:endParaRPr>
          </a:p>
        </p:txBody>
      </p:sp>
      <p:sp>
        <p:nvSpPr>
          <p:cNvPr id="8" name="MegaIdea.Net"/>
          <p:cNvSpPr txBox="1"/>
          <p:nvPr/>
        </p:nvSpPr>
        <p:spPr>
          <a:xfrm>
            <a:off x="2882140" y="1575649"/>
            <a:ext cx="18602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92D050"/>
                </a:solidFill>
                <a:latin typeface="BaaBookHmkBold" panose="00000400000000000000" pitchFamily="2" charset="0"/>
              </a:rPr>
              <a:t>Sábado</a:t>
            </a:r>
            <a:r>
              <a:rPr lang="en-US" sz="1700" dirty="0" smtClean="0">
                <a:solidFill>
                  <a:srgbClr val="92D050"/>
                </a:solidFill>
                <a:latin typeface="BaaBookHmkBold" panose="00000400000000000000" pitchFamily="2" charset="0"/>
              </a:rPr>
              <a:t> 15 </a:t>
            </a:r>
          </a:p>
          <a:p>
            <a:pPr algn="ctr"/>
            <a:r>
              <a:rPr lang="en-US" sz="1700" dirty="0" smtClean="0">
                <a:solidFill>
                  <a:srgbClr val="92D050"/>
                </a:solidFill>
                <a:latin typeface="BaaBookHmkBold" panose="00000400000000000000" pitchFamily="2" charset="0"/>
              </a:rPr>
              <a:t>de </a:t>
            </a:r>
            <a:r>
              <a:rPr lang="en-US" sz="1700" dirty="0" err="1" smtClean="0">
                <a:solidFill>
                  <a:srgbClr val="92D050"/>
                </a:solidFill>
                <a:latin typeface="BaaBookHmkBold" panose="00000400000000000000" pitchFamily="2" charset="0"/>
              </a:rPr>
              <a:t>Junio</a:t>
            </a:r>
            <a:endParaRPr lang="en-US" sz="1700" dirty="0">
              <a:solidFill>
                <a:srgbClr val="92D050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2966986" y="2096605"/>
            <a:ext cx="1790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BaaBookHmkBold" panose="00000400000000000000" pitchFamily="2" charset="0"/>
              </a:rPr>
              <a:t>A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BaaBookHmkBold" panose="00000400000000000000" pitchFamily="2" charset="0"/>
              </a:rPr>
              <a:t>las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BaaBookHmkBold" panose="00000400000000000000" pitchFamily="2" charset="0"/>
              </a:rPr>
              <a:t> 3:00 pm.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BaaBookHmkBold" panose="00000400000000000000" pitchFamily="2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2882140" y="2316718"/>
            <a:ext cx="188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EN LA </a:t>
            </a:r>
            <a:r>
              <a:rPr lang="en-US" sz="1200" dirty="0">
                <a:solidFill>
                  <a:schemeClr val="bg1"/>
                </a:solidFill>
                <a:latin typeface="BaaBookHmkBold" panose="00000400000000000000" pitchFamily="2" charset="0"/>
              </a:rPr>
              <a:t>TERRAZA </a:t>
            </a:r>
            <a:r>
              <a:rPr lang="en-US" sz="12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Calle</a:t>
            </a:r>
            <a:r>
              <a:rPr lang="en-US" sz="12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BaaBookHmkBold" panose="00000400000000000000" pitchFamily="2" charset="0"/>
              </a:rPr>
              <a:t>Vicente Guerrero, </a:t>
            </a:r>
            <a:r>
              <a:rPr lang="en-US" sz="12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Col</a:t>
            </a:r>
            <a:r>
              <a:rPr lang="en-US" sz="1200" dirty="0">
                <a:solidFill>
                  <a:schemeClr val="bg1"/>
                </a:solidFill>
                <a:latin typeface="BaaBookHmkBold" panose="00000400000000000000" pitchFamily="2" charset="0"/>
              </a:rPr>
              <a:t>. Miguel Hidalgo</a:t>
            </a:r>
          </a:p>
        </p:txBody>
      </p:sp>
      <p:sp>
        <p:nvSpPr>
          <p:cNvPr id="12" name="MegaIdea.Net"/>
          <p:cNvSpPr txBox="1"/>
          <p:nvPr/>
        </p:nvSpPr>
        <p:spPr>
          <a:xfrm>
            <a:off x="-107116" y="3369618"/>
            <a:ext cx="1489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effectLst>
                  <a:glow rad="152400">
                    <a:srgbClr val="4F9904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3" name="MegaIdea.Net"/>
          <p:cNvSpPr txBox="1"/>
          <p:nvPr/>
        </p:nvSpPr>
        <p:spPr>
          <a:xfrm>
            <a:off x="3331146" y="2923119"/>
            <a:ext cx="11214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7DB64F"/>
                </a:solidFill>
                <a:latin typeface="BaaBookHmkBold" panose="00000400000000000000" pitchFamily="2" charset="0"/>
              </a:rPr>
              <a:t>No </a:t>
            </a:r>
            <a:r>
              <a:rPr lang="en-US" sz="1300" dirty="0" err="1" smtClean="0">
                <a:solidFill>
                  <a:srgbClr val="7DB64F"/>
                </a:solidFill>
                <a:latin typeface="BaaBookHmkBold" panose="00000400000000000000" pitchFamily="2" charset="0"/>
              </a:rPr>
              <a:t>faltes</a:t>
            </a:r>
            <a:r>
              <a:rPr lang="en-US" sz="1300" dirty="0" smtClean="0">
                <a:solidFill>
                  <a:srgbClr val="7DB64F"/>
                </a:solidFill>
                <a:latin typeface="BaaBookHmkBold" panose="00000400000000000000" pitchFamily="2" charset="0"/>
              </a:rPr>
              <a:t>…!</a:t>
            </a:r>
            <a:endParaRPr lang="en-US" sz="1300" dirty="0">
              <a:solidFill>
                <a:srgbClr val="7DB64F"/>
              </a:solidFill>
              <a:latin typeface="BaaBookHmkBold" panose="00000400000000000000" pitchFamily="2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2940314" y="552734"/>
            <a:ext cx="1512243" cy="19637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1200" dirty="0" smtClean="0">
                <a:solidFill>
                  <a:schemeClr val="bg1"/>
                </a:solidFill>
                <a:latin typeface="Lobster 1.3" panose="02000506000000020003" pitchFamily="50" charset="0"/>
              </a:rPr>
              <a:t>Nuestro Pequeño Rey</a:t>
            </a:r>
            <a:endParaRPr lang="en-US" sz="1200" dirty="0">
              <a:solidFill>
                <a:schemeClr val="bg1"/>
              </a:solidFill>
              <a:latin typeface="Lobster 1.3" panose="02000506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35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Lobster 1.3</vt:lpstr>
      <vt:lpstr>Matilda </vt:lpstr>
      <vt:lpstr>Arial</vt:lpstr>
      <vt:lpstr>Calibri Light</vt:lpstr>
      <vt:lpstr>BaaBookHmkBold</vt:lpstr>
      <vt:lpstr>Arial Black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Rey Leon</cp:keywords>
  <cp:lastModifiedBy>MEGAIDEA</cp:lastModifiedBy>
  <cp:revision>21</cp:revision>
  <dcterms:created xsi:type="dcterms:W3CDTF">2019-10-29T16:11:17Z</dcterms:created>
  <dcterms:modified xsi:type="dcterms:W3CDTF">2023-03-31T14:18:31Z</dcterms:modified>
</cp:coreProperties>
</file>