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ipster Script Pro" panose="02000000000000000000" pitchFamily="50" charset="0"/>
      <p:regular r:id="rId10"/>
    </p:embeddedFont>
    <p:embeddedFont>
      <p:font typeface="Lobster 1.3" panose="02000506000000020003" pitchFamily="50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91F"/>
    <a:srgbClr val="042610"/>
    <a:srgbClr val="964A12"/>
    <a:srgbClr val="911A1B"/>
    <a:srgbClr val="FED681"/>
    <a:srgbClr val="E2911C"/>
    <a:srgbClr val="7DB64F"/>
    <a:srgbClr val="FFFFCC"/>
    <a:srgbClr val="4F9904"/>
    <a:srgbClr val="F77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5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78760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75796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6824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7638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154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/>
          <p:cNvSpPr txBox="1"/>
          <p:nvPr/>
        </p:nvSpPr>
        <p:spPr>
          <a:xfrm>
            <a:off x="2708476" y="940853"/>
            <a:ext cx="1785448" cy="29360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666" dirty="0" err="1">
                <a:solidFill>
                  <a:srgbClr val="C00000"/>
                </a:solidFill>
                <a:latin typeface="BaaBookHmkBold" panose="00000400000000000000" pitchFamily="2" charset="0"/>
              </a:rPr>
              <a:t>Hakuna</a:t>
            </a:r>
            <a:r>
              <a:rPr lang="en-US" sz="2666" dirty="0">
                <a:solidFill>
                  <a:srgbClr val="C00000"/>
                </a:solidFill>
                <a:latin typeface="BaaBookHmkBold" panose="00000400000000000000" pitchFamily="2" charset="0"/>
              </a:rPr>
              <a:t>  </a:t>
            </a:r>
            <a:r>
              <a:rPr lang="en-US" sz="2666" dirty="0" err="1">
                <a:solidFill>
                  <a:srgbClr val="C00000"/>
                </a:solidFill>
                <a:latin typeface="BaaBookHmkBold" panose="00000400000000000000" pitchFamily="2" charset="0"/>
              </a:rPr>
              <a:t>Matata</a:t>
            </a:r>
            <a:r>
              <a:rPr lang="en-US" sz="2666" dirty="0">
                <a:solidFill>
                  <a:srgbClr val="C00000"/>
                </a:solidFill>
                <a:latin typeface="BaaBookHmkBold" panose="00000400000000000000" pitchFamily="2" charset="0"/>
              </a:rPr>
              <a:t>!</a:t>
            </a:r>
          </a:p>
        </p:txBody>
      </p:sp>
      <p:sp>
        <p:nvSpPr>
          <p:cNvPr id="5" name="MegaIdea.Net"/>
          <p:cNvSpPr txBox="1"/>
          <p:nvPr/>
        </p:nvSpPr>
        <p:spPr>
          <a:xfrm>
            <a:off x="2032390" y="1219839"/>
            <a:ext cx="3137611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9" dirty="0">
                <a:solidFill>
                  <a:srgbClr val="FFFF00"/>
                </a:solidFill>
                <a:effectLst>
                  <a:glow rad="127000">
                    <a:srgbClr val="08491F"/>
                  </a:glow>
                </a:effectLst>
                <a:latin typeface="Hipster Script Pro" panose="02000000000000000000" pitchFamily="50" charset="0"/>
              </a:rPr>
              <a:t>Eduardo</a:t>
            </a:r>
          </a:p>
        </p:txBody>
      </p:sp>
      <p:sp>
        <p:nvSpPr>
          <p:cNvPr id="6" name="MegaIdea.Net"/>
          <p:cNvSpPr txBox="1"/>
          <p:nvPr/>
        </p:nvSpPr>
        <p:spPr>
          <a:xfrm>
            <a:off x="2613261" y="1868813"/>
            <a:ext cx="2011641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66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Cumple</a:t>
            </a:r>
            <a:r>
              <a:rPr lang="en-US" sz="2266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 4 </a:t>
            </a:r>
            <a:r>
              <a:rPr lang="en-US" sz="2266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Lobster 1.3" panose="02000506000000020003" pitchFamily="50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745660" y="2219840"/>
            <a:ext cx="384105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dirty="0" err="1">
                <a:solidFill>
                  <a:srgbClr val="08491F"/>
                </a:solidFill>
                <a:latin typeface="BaaBookHmkBold" panose="00000400000000000000" pitchFamily="2" charset="0"/>
              </a:rPr>
              <a:t>Sábado</a:t>
            </a:r>
            <a:r>
              <a:rPr lang="en-US" sz="2666" dirty="0">
                <a:solidFill>
                  <a:srgbClr val="08491F"/>
                </a:solidFill>
                <a:latin typeface="BaaBookHmkBold" panose="00000400000000000000" pitchFamily="2" charset="0"/>
              </a:rPr>
              <a:t> 15 de </a:t>
            </a:r>
            <a:r>
              <a:rPr lang="en-US" sz="2666" dirty="0" err="1">
                <a:solidFill>
                  <a:srgbClr val="08491F"/>
                </a:solidFill>
                <a:latin typeface="BaaBookHmkBold" panose="00000400000000000000" pitchFamily="2" charset="0"/>
              </a:rPr>
              <a:t>Junio</a:t>
            </a:r>
            <a:endParaRPr lang="en-US" sz="2666" dirty="0">
              <a:solidFill>
                <a:srgbClr val="08491F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2472484" y="2613565"/>
            <a:ext cx="238741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dirty="0">
                <a:solidFill>
                  <a:srgbClr val="C00000"/>
                </a:solidFill>
                <a:latin typeface="BaaBookHmkBold" panose="00000400000000000000" pitchFamily="2" charset="0"/>
              </a:rPr>
              <a:t>A </a:t>
            </a:r>
            <a:r>
              <a:rPr lang="en-US" sz="1866" dirty="0" err="1">
                <a:solidFill>
                  <a:srgbClr val="C00000"/>
                </a:solidFill>
                <a:latin typeface="BaaBookHmkBold" panose="00000400000000000000" pitchFamily="2" charset="0"/>
              </a:rPr>
              <a:t>las</a:t>
            </a:r>
            <a:r>
              <a:rPr lang="en-US" sz="1866" dirty="0">
                <a:solidFill>
                  <a:srgbClr val="C00000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"/>
          <p:cNvSpPr txBox="1"/>
          <p:nvPr/>
        </p:nvSpPr>
        <p:spPr>
          <a:xfrm>
            <a:off x="2123439" y="2939590"/>
            <a:ext cx="2955510" cy="543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latin typeface="BaaBookHmkBold" panose="00000400000000000000" pitchFamily="2" charset="0"/>
              </a:rPr>
              <a:t>EN LA TERRAZA </a:t>
            </a:r>
            <a:r>
              <a:rPr lang="en-US" sz="1466" dirty="0" err="1">
                <a:latin typeface="BaaBookHmkBold" panose="00000400000000000000" pitchFamily="2" charset="0"/>
              </a:rPr>
              <a:t>Calle</a:t>
            </a:r>
            <a:r>
              <a:rPr lang="en-US" sz="1466" dirty="0"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"/>
          <p:cNvSpPr txBox="1"/>
          <p:nvPr/>
        </p:nvSpPr>
        <p:spPr>
          <a:xfrm>
            <a:off x="-161839" y="4783961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effectLst>
                  <a:glow rad="152400">
                    <a:srgbClr val="08491F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"/>
          <p:cNvSpPr txBox="1"/>
          <p:nvPr/>
        </p:nvSpPr>
        <p:spPr>
          <a:xfrm rot="20969496">
            <a:off x="3256582" y="3650961"/>
            <a:ext cx="1494884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solidFill>
                  <a:srgbClr val="08491F"/>
                </a:solidFill>
                <a:latin typeface="BaaBookHmkBold" panose="00000400000000000000" pitchFamily="2" charset="0"/>
              </a:rPr>
              <a:t>No </a:t>
            </a:r>
            <a:r>
              <a:rPr lang="en-US" sz="1733" dirty="0" err="1">
                <a:solidFill>
                  <a:srgbClr val="08491F"/>
                </a:solidFill>
                <a:latin typeface="BaaBookHmkBold" panose="00000400000000000000" pitchFamily="2" charset="0"/>
              </a:rPr>
              <a:t>faltes</a:t>
            </a:r>
            <a:r>
              <a:rPr lang="en-US" sz="1733" dirty="0">
                <a:solidFill>
                  <a:srgbClr val="08491F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31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Hipster Script Pro</vt:lpstr>
      <vt:lpstr>Lobster 1.3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Rey Leon</cp:keywords>
  <cp:lastModifiedBy>MEGAIDEA</cp:lastModifiedBy>
  <cp:revision>24</cp:revision>
  <dcterms:created xsi:type="dcterms:W3CDTF">2019-10-29T16:11:17Z</dcterms:created>
  <dcterms:modified xsi:type="dcterms:W3CDTF">2023-03-30T16:54:46Z</dcterms:modified>
</cp:coreProperties>
</file>