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978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74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0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2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39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95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325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4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4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99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0540-4DA7-4897-AAA7-F269ADF2DCE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6" y="3375329"/>
            <a:ext cx="6708455" cy="64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rot="983222">
            <a:off x="3696887" y="3560093"/>
            <a:ext cx="3868081" cy="1737267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77" y="407510"/>
            <a:ext cx="3950465" cy="3491857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15037" r="13725" b="-15037"/>
          <a:stretch/>
        </p:blipFill>
        <p:spPr>
          <a:xfrm>
            <a:off x="79575" y="2490683"/>
            <a:ext cx="3758415" cy="2887349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2458176" y="2914737"/>
            <a:ext cx="2613158" cy="1987867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1307711" y="4618438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74581"/>
                </a:solidFill>
                <a:latin typeface="Fontdiner Rob" panose="00000400000000000000" pitchFamily="2" charset="0"/>
              </a:rPr>
              <a:t>elena</a:t>
            </a:r>
            <a:endParaRPr lang="es-PE" sz="6600" dirty="0">
              <a:solidFill>
                <a:srgbClr val="E74581"/>
              </a:solidFill>
              <a:latin typeface="Fontdiner Rob" panose="00000400000000000000" pitchFamily="2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" y="5142476"/>
            <a:ext cx="2090550" cy="3705098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1517653" y="5562536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C43B6C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C43B6C"/>
                </a:solidFill>
                <a:latin typeface="Glowworm Rob" panose="020F0804020102020204" pitchFamily="34" charset="0"/>
              </a:rPr>
              <a:t>7</a:t>
            </a:r>
            <a:r>
              <a:rPr lang="es-PE" sz="5400" dirty="0" smtClean="0">
                <a:solidFill>
                  <a:srgbClr val="C43B6C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C43B6C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813474" y="7253444"/>
            <a:ext cx="3989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062C7"/>
                </a:solidFill>
                <a:latin typeface="Glowworm Rob" panose="020F0804020102020204" pitchFamily="34" charset="0"/>
              </a:rPr>
              <a:t>Dia: Viernes 1 de Octubre</a:t>
            </a:r>
          </a:p>
          <a:p>
            <a:pPr algn="ctr"/>
            <a:r>
              <a:rPr lang="es-PE" sz="2500" dirty="0" smtClean="0">
                <a:solidFill>
                  <a:srgbClr val="A062C7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A062C7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A062C7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A062C7"/>
                </a:solidFill>
                <a:latin typeface="Glowworm Rob" panose="020F0804020102020204" pitchFamily="34" charset="0"/>
              </a:rPr>
              <a:t>Lugar: Calle Apurimac #14</a:t>
            </a:r>
            <a:endParaRPr lang="es-PE" sz="2500" dirty="0">
              <a:solidFill>
                <a:srgbClr val="A062C7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513365" y="6546004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389B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389B1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-307015" y="8856252"/>
            <a:ext cx="829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A062C7"/>
                </a:solidFill>
                <a:latin typeface="Glowworm Rob" panose="020F0804020102020204" pitchFamily="34" charset="0"/>
              </a:rPr>
              <a:t>No faltes…!</a:t>
            </a:r>
            <a:endParaRPr lang="es-PE" sz="2400" dirty="0">
              <a:solidFill>
                <a:srgbClr val="A062C7"/>
              </a:solidFill>
              <a:latin typeface="Glowworm Rob" panose="020F0804020102020204" pitchFamily="34" charset="0"/>
            </a:endParaRPr>
          </a:p>
        </p:txBody>
      </p:sp>
      <p:pic>
        <p:nvPicPr>
          <p:cNvPr id="10" name="Megaidea.ne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8257" y="7316488"/>
            <a:ext cx="2278892" cy="2127712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1240220" y="975255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E00A7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E00A7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54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Pusheen</cp:keywords>
  <cp:lastModifiedBy>MEGAIDEA</cp:lastModifiedBy>
  <cp:revision>6</cp:revision>
  <dcterms:created xsi:type="dcterms:W3CDTF">2021-08-12T20:35:47Z</dcterms:created>
  <dcterms:modified xsi:type="dcterms:W3CDTF">2023-03-29T02:55:56Z</dcterms:modified>
</cp:coreProperties>
</file>