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1"/>
  </p:sldMasterIdLst>
  <p:sldIdLst>
    <p:sldId id="256" r:id="rId2"/>
  </p:sldIdLst>
  <p:sldSz cx="7199313" cy="4859338"/>
  <p:notesSz cx="9144000" cy="6858000"/>
  <p:embeddedFontLst>
    <p:embeddedFont>
      <p:font typeface="BaaBookHmkBold" panose="00000400000000000000" pitchFamily="2" charset="0"/>
      <p:regular r:id="rId3"/>
    </p:embeddedFont>
    <p:embeddedFont>
      <p:font typeface="Tiza Robnei" panose="02060807000000020004" pitchFamily="18" charset="0"/>
      <p:regular r:id="rId4"/>
    </p:embeddedFont>
    <p:embeddedFont>
      <p:font typeface="GROBOLD" panose="02000603030000020004" pitchFamily="2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Aardvark Cafe" panose="00000400000000000000" pitchFamily="2" charset="0"/>
      <p:regular r:id="rId8"/>
    </p:embeddedFont>
    <p:embeddedFont>
      <p:font typeface="Arial Black" panose="020B0A04020102020204" pitchFamily="34" charset="0"/>
      <p:regular r:id="rId9"/>
      <p:bold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846577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1pPr>
    <a:lvl2pPr marL="423288" algn="l" defTabSz="846577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2pPr>
    <a:lvl3pPr marL="846577" algn="l" defTabSz="846577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3pPr>
    <a:lvl4pPr marL="1269865" algn="l" defTabSz="846577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4pPr>
    <a:lvl5pPr marL="1693153" algn="l" defTabSz="846577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5pPr>
    <a:lvl6pPr marL="2116442" algn="l" defTabSz="846577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6pPr>
    <a:lvl7pPr marL="2539730" algn="l" defTabSz="846577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7pPr>
    <a:lvl8pPr marL="2963020" algn="l" defTabSz="846577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8pPr>
    <a:lvl9pPr marL="3386308" algn="l" defTabSz="846577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C22"/>
    <a:srgbClr val="FFFF66"/>
    <a:srgbClr val="F54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2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795267"/>
            <a:ext cx="6119416" cy="1691770"/>
          </a:xfrm>
        </p:spPr>
        <p:txBody>
          <a:bodyPr anchor="b"/>
          <a:lstStyle>
            <a:lvl1pPr algn="ctr">
              <a:defRPr sz="42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552278"/>
            <a:ext cx="5399485" cy="1173215"/>
          </a:xfrm>
        </p:spPr>
        <p:txBody>
          <a:bodyPr/>
          <a:lstStyle>
            <a:lvl1pPr marL="0" indent="0" algn="ctr">
              <a:buNone/>
              <a:defRPr sz="1701"/>
            </a:lvl1pPr>
            <a:lvl2pPr marL="323972" indent="0" algn="ctr">
              <a:buNone/>
              <a:defRPr sz="1417"/>
            </a:lvl2pPr>
            <a:lvl3pPr marL="647944" indent="0" algn="ctr">
              <a:buNone/>
              <a:defRPr sz="1275"/>
            </a:lvl3pPr>
            <a:lvl4pPr marL="971916" indent="0" algn="ctr">
              <a:buNone/>
              <a:defRPr sz="1134"/>
            </a:lvl4pPr>
            <a:lvl5pPr marL="1295888" indent="0" algn="ctr">
              <a:buNone/>
              <a:defRPr sz="1134"/>
            </a:lvl5pPr>
            <a:lvl6pPr marL="1619860" indent="0" algn="ctr">
              <a:buNone/>
              <a:defRPr sz="1134"/>
            </a:lvl6pPr>
            <a:lvl7pPr marL="1943832" indent="0" algn="ctr">
              <a:buNone/>
              <a:defRPr sz="1134"/>
            </a:lvl7pPr>
            <a:lvl8pPr marL="2267803" indent="0" algn="ctr">
              <a:buNone/>
              <a:defRPr sz="1134"/>
            </a:lvl8pPr>
            <a:lvl9pPr marL="2591775" indent="0" algn="ctr">
              <a:buNone/>
              <a:defRPr sz="113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0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3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58715"/>
            <a:ext cx="1552352" cy="41180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58715"/>
            <a:ext cx="4567064" cy="41180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3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11462"/>
            <a:ext cx="6209407" cy="2021349"/>
          </a:xfrm>
        </p:spPr>
        <p:txBody>
          <a:bodyPr anchor="b"/>
          <a:lstStyle>
            <a:lvl1pPr>
              <a:defRPr sz="42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251933"/>
            <a:ext cx="6209407" cy="1062980"/>
          </a:xfrm>
        </p:spPr>
        <p:txBody>
          <a:bodyPr/>
          <a:lstStyle>
            <a:lvl1pPr marL="0" indent="0">
              <a:buNone/>
              <a:defRPr sz="1701">
                <a:solidFill>
                  <a:schemeClr val="tx1"/>
                </a:solidFill>
              </a:defRPr>
            </a:lvl1pPr>
            <a:lvl2pPr marL="32397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647944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971916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4pPr>
            <a:lvl5pPr marL="1295888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5pPr>
            <a:lvl6pPr marL="1619860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6pPr>
            <a:lvl7pPr marL="1943832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7pPr>
            <a:lvl8pPr marL="226780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8pPr>
            <a:lvl9pPr marL="2591775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293574"/>
            <a:ext cx="3059708" cy="308320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293574"/>
            <a:ext cx="3059708" cy="308320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58716"/>
            <a:ext cx="6209407" cy="93924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191213"/>
            <a:ext cx="3045646" cy="583795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3972" indent="0">
              <a:buNone/>
              <a:defRPr sz="1417" b="1"/>
            </a:lvl2pPr>
            <a:lvl3pPr marL="647944" indent="0">
              <a:buNone/>
              <a:defRPr sz="1275" b="1"/>
            </a:lvl3pPr>
            <a:lvl4pPr marL="971916" indent="0">
              <a:buNone/>
              <a:defRPr sz="1134" b="1"/>
            </a:lvl4pPr>
            <a:lvl5pPr marL="1295888" indent="0">
              <a:buNone/>
              <a:defRPr sz="1134" b="1"/>
            </a:lvl5pPr>
            <a:lvl6pPr marL="1619860" indent="0">
              <a:buNone/>
              <a:defRPr sz="1134" b="1"/>
            </a:lvl6pPr>
            <a:lvl7pPr marL="1943832" indent="0">
              <a:buNone/>
              <a:defRPr sz="1134" b="1"/>
            </a:lvl7pPr>
            <a:lvl8pPr marL="2267803" indent="0">
              <a:buNone/>
              <a:defRPr sz="1134" b="1"/>
            </a:lvl8pPr>
            <a:lvl9pPr marL="2591775" indent="0">
              <a:buNone/>
              <a:defRPr sz="113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775008"/>
            <a:ext cx="3045646" cy="26107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191213"/>
            <a:ext cx="3060646" cy="583795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3972" indent="0">
              <a:buNone/>
              <a:defRPr sz="1417" b="1"/>
            </a:lvl2pPr>
            <a:lvl3pPr marL="647944" indent="0">
              <a:buNone/>
              <a:defRPr sz="1275" b="1"/>
            </a:lvl3pPr>
            <a:lvl4pPr marL="971916" indent="0">
              <a:buNone/>
              <a:defRPr sz="1134" b="1"/>
            </a:lvl4pPr>
            <a:lvl5pPr marL="1295888" indent="0">
              <a:buNone/>
              <a:defRPr sz="1134" b="1"/>
            </a:lvl5pPr>
            <a:lvl6pPr marL="1619860" indent="0">
              <a:buNone/>
              <a:defRPr sz="1134" b="1"/>
            </a:lvl6pPr>
            <a:lvl7pPr marL="1943832" indent="0">
              <a:buNone/>
              <a:defRPr sz="1134" b="1"/>
            </a:lvl7pPr>
            <a:lvl8pPr marL="2267803" indent="0">
              <a:buNone/>
              <a:defRPr sz="1134" b="1"/>
            </a:lvl8pPr>
            <a:lvl9pPr marL="2591775" indent="0">
              <a:buNone/>
              <a:defRPr sz="113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775008"/>
            <a:ext cx="3060646" cy="26107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9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23956"/>
            <a:ext cx="2321966" cy="1133846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699656"/>
            <a:ext cx="3644652" cy="3453280"/>
          </a:xfrm>
        </p:spPr>
        <p:txBody>
          <a:bodyPr/>
          <a:lstStyle>
            <a:lvl1pPr>
              <a:defRPr sz="2268"/>
            </a:lvl1pPr>
            <a:lvl2pPr>
              <a:defRPr sz="1984"/>
            </a:lvl2pPr>
            <a:lvl3pPr>
              <a:defRPr sz="170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57802"/>
            <a:ext cx="2321966" cy="2700757"/>
          </a:xfrm>
        </p:spPr>
        <p:txBody>
          <a:bodyPr/>
          <a:lstStyle>
            <a:lvl1pPr marL="0" indent="0">
              <a:buNone/>
              <a:defRPr sz="1134"/>
            </a:lvl1pPr>
            <a:lvl2pPr marL="323972" indent="0">
              <a:buNone/>
              <a:defRPr sz="992"/>
            </a:lvl2pPr>
            <a:lvl3pPr marL="647944" indent="0">
              <a:buNone/>
              <a:defRPr sz="850"/>
            </a:lvl3pPr>
            <a:lvl4pPr marL="971916" indent="0">
              <a:buNone/>
              <a:defRPr sz="709"/>
            </a:lvl4pPr>
            <a:lvl5pPr marL="1295888" indent="0">
              <a:buNone/>
              <a:defRPr sz="709"/>
            </a:lvl5pPr>
            <a:lvl6pPr marL="1619860" indent="0">
              <a:buNone/>
              <a:defRPr sz="709"/>
            </a:lvl6pPr>
            <a:lvl7pPr marL="1943832" indent="0">
              <a:buNone/>
              <a:defRPr sz="709"/>
            </a:lvl7pPr>
            <a:lvl8pPr marL="2267803" indent="0">
              <a:buNone/>
              <a:defRPr sz="709"/>
            </a:lvl8pPr>
            <a:lvl9pPr marL="2591775" indent="0">
              <a:buNone/>
              <a:defRPr sz="70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23956"/>
            <a:ext cx="2321966" cy="1133846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699656"/>
            <a:ext cx="3644652" cy="3453280"/>
          </a:xfrm>
        </p:spPr>
        <p:txBody>
          <a:bodyPr anchor="t"/>
          <a:lstStyle>
            <a:lvl1pPr marL="0" indent="0">
              <a:buNone/>
              <a:defRPr sz="2268"/>
            </a:lvl1pPr>
            <a:lvl2pPr marL="323972" indent="0">
              <a:buNone/>
              <a:defRPr sz="1984"/>
            </a:lvl2pPr>
            <a:lvl3pPr marL="647944" indent="0">
              <a:buNone/>
              <a:defRPr sz="1701"/>
            </a:lvl3pPr>
            <a:lvl4pPr marL="971916" indent="0">
              <a:buNone/>
              <a:defRPr sz="1417"/>
            </a:lvl4pPr>
            <a:lvl5pPr marL="1295888" indent="0">
              <a:buNone/>
              <a:defRPr sz="1417"/>
            </a:lvl5pPr>
            <a:lvl6pPr marL="1619860" indent="0">
              <a:buNone/>
              <a:defRPr sz="1417"/>
            </a:lvl6pPr>
            <a:lvl7pPr marL="1943832" indent="0">
              <a:buNone/>
              <a:defRPr sz="1417"/>
            </a:lvl7pPr>
            <a:lvl8pPr marL="2267803" indent="0">
              <a:buNone/>
              <a:defRPr sz="1417"/>
            </a:lvl8pPr>
            <a:lvl9pPr marL="2591775" indent="0">
              <a:buNone/>
              <a:defRPr sz="1417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57802"/>
            <a:ext cx="2321966" cy="2700757"/>
          </a:xfrm>
        </p:spPr>
        <p:txBody>
          <a:bodyPr/>
          <a:lstStyle>
            <a:lvl1pPr marL="0" indent="0">
              <a:buNone/>
              <a:defRPr sz="1134"/>
            </a:lvl1pPr>
            <a:lvl2pPr marL="323972" indent="0">
              <a:buNone/>
              <a:defRPr sz="992"/>
            </a:lvl2pPr>
            <a:lvl3pPr marL="647944" indent="0">
              <a:buNone/>
              <a:defRPr sz="850"/>
            </a:lvl3pPr>
            <a:lvl4pPr marL="971916" indent="0">
              <a:buNone/>
              <a:defRPr sz="709"/>
            </a:lvl4pPr>
            <a:lvl5pPr marL="1295888" indent="0">
              <a:buNone/>
              <a:defRPr sz="709"/>
            </a:lvl5pPr>
            <a:lvl6pPr marL="1619860" indent="0">
              <a:buNone/>
              <a:defRPr sz="709"/>
            </a:lvl6pPr>
            <a:lvl7pPr marL="1943832" indent="0">
              <a:buNone/>
              <a:defRPr sz="709"/>
            </a:lvl7pPr>
            <a:lvl8pPr marL="2267803" indent="0">
              <a:buNone/>
              <a:defRPr sz="709"/>
            </a:lvl8pPr>
            <a:lvl9pPr marL="2591775" indent="0">
              <a:buNone/>
              <a:defRPr sz="70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7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58716"/>
            <a:ext cx="6209407" cy="939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293574"/>
            <a:ext cx="6209407" cy="3083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503887"/>
            <a:ext cx="1619845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503887"/>
            <a:ext cx="2429768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503887"/>
            <a:ext cx="1619845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56535" y="0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53571" y="589181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44599" y="133009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55413" y="144439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929" y="3622456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2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47944" rtl="0" eaLnBrk="1" latinLnBrk="0" hangingPunct="1">
        <a:lnSpc>
          <a:spcPct val="90000"/>
        </a:lnSpc>
        <a:spcBef>
          <a:spcPct val="0"/>
        </a:spcBef>
        <a:buNone/>
        <a:defRPr sz="3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6" indent="-161986" algn="l" defTabSz="647944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485958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09930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457874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781846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105817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29789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753761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47944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71916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95888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19860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43832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67803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591775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 rot="313264">
            <a:off x="3065795" y="436204"/>
            <a:ext cx="1803944" cy="45130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2133" dirty="0" err="1">
                <a:solidFill>
                  <a:schemeClr val="bg1"/>
                </a:solidFill>
                <a:latin typeface="Aardvark Cafe" panose="00000400000000000000" pitchFamily="2" charset="0"/>
              </a:rPr>
              <a:t>Ven</a:t>
            </a:r>
            <a:r>
              <a:rPr lang="en-US" sz="2133" dirty="0">
                <a:solidFill>
                  <a:schemeClr val="bg1"/>
                </a:solidFill>
                <a:latin typeface="Aardvark Cafe" panose="00000400000000000000" pitchFamily="2" charset="0"/>
              </a:rPr>
              <a:t> a mi Fiesta</a:t>
            </a:r>
          </a:p>
        </p:txBody>
      </p:sp>
      <p:sp>
        <p:nvSpPr>
          <p:cNvPr id="7" name="Megaidea.Net 6"/>
          <p:cNvSpPr txBox="1"/>
          <p:nvPr/>
        </p:nvSpPr>
        <p:spPr>
          <a:xfrm>
            <a:off x="2280567" y="1795851"/>
            <a:ext cx="2896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Sábado</a:t>
            </a:r>
            <a:r>
              <a:rPr lang="en-US" sz="2000" dirty="0">
                <a:solidFill>
                  <a:schemeClr val="bg1"/>
                </a:solidFill>
                <a:latin typeface="BaaBookHmkBold" panose="00000400000000000000" pitchFamily="2" charset="0"/>
              </a:rPr>
              <a:t> 30 de </a:t>
            </a:r>
            <a:r>
              <a:rPr lang="en-US" sz="20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Noviembre</a:t>
            </a:r>
            <a:r>
              <a:rPr lang="en-US" sz="2000" dirty="0">
                <a:solidFill>
                  <a:schemeClr val="bg1"/>
                </a:solidFill>
                <a:latin typeface="BaaBookHmkBold" panose="00000400000000000000" pitchFamily="2" charset="0"/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BaaBookHmkBold" panose="00000400000000000000" pitchFamily="2" charset="0"/>
              </a:rPr>
              <a:t>a </a:t>
            </a:r>
            <a:r>
              <a:rPr lang="en-US" sz="20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2000" dirty="0">
                <a:solidFill>
                  <a:schemeClr val="bg1"/>
                </a:solidFill>
                <a:latin typeface="BaaBookHmkBold" panose="00000400000000000000" pitchFamily="2" charset="0"/>
              </a:rPr>
              <a:t> 4:00 pm.</a:t>
            </a:r>
          </a:p>
        </p:txBody>
      </p:sp>
      <p:sp>
        <p:nvSpPr>
          <p:cNvPr id="9" name="Megaidea.Net 8"/>
          <p:cNvSpPr txBox="1"/>
          <p:nvPr/>
        </p:nvSpPr>
        <p:spPr>
          <a:xfrm>
            <a:off x="2595448" y="2606919"/>
            <a:ext cx="2087430" cy="666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6" dirty="0">
                <a:solidFill>
                  <a:srgbClr val="FFFF66"/>
                </a:solidFill>
                <a:latin typeface="BaaBookHmkBold" panose="00000400000000000000" pitchFamily="2" charset="0"/>
              </a:rPr>
              <a:t>EN CALLE LUIS</a:t>
            </a:r>
          </a:p>
          <a:p>
            <a:pPr algn="ctr"/>
            <a:r>
              <a:rPr lang="es-PE" sz="1866" dirty="0">
                <a:solidFill>
                  <a:srgbClr val="FFFF66"/>
                </a:solidFill>
                <a:latin typeface="BaaBookHmkBold" panose="00000400000000000000" pitchFamily="2" charset="0"/>
              </a:rPr>
              <a:t>VALCARCELL A - 11</a:t>
            </a:r>
            <a:endParaRPr lang="en-US" sz="1866" dirty="0">
              <a:solidFill>
                <a:srgbClr val="FFFF66"/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 rot="20992001">
            <a:off x="3977563" y="3409476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BaaBookHmkBold" panose="00000400000000000000" pitchFamily="2" charset="0"/>
              </a:rPr>
              <a:t>No faltes…!!</a:t>
            </a:r>
            <a:endParaRPr lang="en-US" sz="16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2460142" y="949107"/>
            <a:ext cx="2669373" cy="73850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999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25400">
                    <a:schemeClr val="bg1"/>
                  </a:glow>
                </a:effectLst>
                <a:latin typeface="GROBOLD" panose="02000603030000020004" pitchFamily="2" charset="0"/>
              </a:rPr>
              <a:t>JOSE MANUEL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2792349" y="1210411"/>
            <a:ext cx="2002471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866" dirty="0">
                <a:solidFill>
                  <a:srgbClr val="FFFF66"/>
                </a:solidFill>
                <a:latin typeface="Tiza Robnei" panose="02060807000000020004" pitchFamily="18" charset="0"/>
              </a:rPr>
              <a:t>Cumple 5</a:t>
            </a:r>
            <a:endParaRPr lang="en-US" sz="1866" dirty="0">
              <a:solidFill>
                <a:srgbClr val="FFFF66"/>
              </a:solidFill>
              <a:latin typeface="Tiza Robnei" panose="02060807000000020004" pitchFamily="18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5593424" y="4614354"/>
            <a:ext cx="1632178" cy="256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dirty="0">
                <a:solidFill>
                  <a:schemeClr val="bg1"/>
                </a:solidFill>
                <a:effectLst>
                  <a:glow rad="127000">
                    <a:srgbClr val="4D6C22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</p:spTree>
    <p:extLst>
      <p:ext uri="{BB962C8B-B14F-4D97-AF65-F5344CB8AC3E}">
        <p14:creationId xmlns:p14="http://schemas.microsoft.com/office/powerpoint/2010/main" val="236473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28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BaaBookHmkBold</vt:lpstr>
      <vt:lpstr>Arial</vt:lpstr>
      <vt:lpstr>Tiza Robnei</vt:lpstr>
      <vt:lpstr>GROBOLD</vt:lpstr>
      <vt:lpstr>Calibri Light</vt:lpstr>
      <vt:lpstr>Aardvark Cafe</vt:lpstr>
      <vt:lpstr>Arial Black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Puppy Dog Pals</cp:keywords>
  <cp:lastModifiedBy>MEGAIDEA</cp:lastModifiedBy>
  <cp:revision>12</cp:revision>
  <dcterms:created xsi:type="dcterms:W3CDTF">2019-10-28T23:58:15Z</dcterms:created>
  <dcterms:modified xsi:type="dcterms:W3CDTF">2023-03-31T17:16:50Z</dcterms:modified>
</cp:coreProperties>
</file>