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BaaBookHmkBold" panose="00000400000000000000" pitchFamily="2" charset="0"/>
      <p:regular r:id="rId3"/>
    </p:embeddedFont>
    <p:embeddedFont>
      <p:font typeface="GROBOLD Rob" panose="02000603030000020004" pitchFamily="2" charset="0"/>
      <p:regular r:id="rId4"/>
    </p:embeddedFont>
    <p:embeddedFont>
      <p:font typeface="Arial Black" panose="020B0A04020102020204" pitchFamily="34" charset="0"/>
      <p:regular r:id="rId5"/>
      <p:bold r:id="rId6"/>
      <p:italic r:id="rId7"/>
    </p:embeddedFont>
    <p:embeddedFont>
      <p:font typeface="Porky's" panose="00000700000000000000" pitchFamily="2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lowworm Rob" panose="020F0804020102020204" pitchFamily="34" charset="0"/>
      <p:regular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771"/>
    <a:srgbClr val="FDCF11"/>
    <a:srgbClr val="050306"/>
    <a:srgbClr val="076720"/>
    <a:srgbClr val="1D7627"/>
    <a:srgbClr val="F9C83D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9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3431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3134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2237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3318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70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ifiesta.com"/>
          <p:cNvSpPr txBox="1"/>
          <p:nvPr/>
        </p:nvSpPr>
        <p:spPr>
          <a:xfrm>
            <a:off x="3544045" y="557290"/>
            <a:ext cx="244810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700" dirty="0">
                <a:solidFill>
                  <a:schemeClr val="bg1"/>
                </a:solidFill>
                <a:latin typeface="BaaBookHmkBold" panose="00000400000000000000" pitchFamily="2" charset="0"/>
              </a:rPr>
              <a:t>Te invito a </a:t>
            </a:r>
            <a:r>
              <a:rPr lang="es-PE" sz="17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mi </a:t>
            </a:r>
            <a:r>
              <a:rPr lang="es-PE" sz="1700" dirty="0">
                <a:solidFill>
                  <a:schemeClr val="bg1"/>
                </a:solidFill>
                <a:latin typeface="BaaBookHmkBold" panose="00000400000000000000" pitchFamily="2" charset="0"/>
              </a:rPr>
              <a:t>Cumpleaños</a:t>
            </a:r>
            <a:endParaRPr lang="en-US" sz="17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5" name="Bonifiesta.com"/>
          <p:cNvSpPr txBox="1"/>
          <p:nvPr/>
        </p:nvSpPr>
        <p:spPr>
          <a:xfrm>
            <a:off x="3685104" y="869240"/>
            <a:ext cx="2401298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000" dirty="0">
                <a:gradFill>
                  <a:gsLst>
                    <a:gs pos="0">
                      <a:schemeClr val="accent4"/>
                    </a:gs>
                    <a:gs pos="77000">
                      <a:srgbClr val="FF0000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MIGUEL</a:t>
            </a:r>
          </a:p>
        </p:txBody>
      </p:sp>
      <p:sp>
        <p:nvSpPr>
          <p:cNvPr id="6" name="Bonifiesta.com"/>
          <p:cNvSpPr txBox="1"/>
          <p:nvPr/>
        </p:nvSpPr>
        <p:spPr>
          <a:xfrm>
            <a:off x="3982323" y="1554954"/>
            <a:ext cx="1662636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FDCF11"/>
                </a:solidFill>
                <a:effectLst>
                  <a:glow rad="127000">
                    <a:schemeClr val="tx1"/>
                  </a:glow>
                </a:effectLst>
                <a:latin typeface="GROBOLD Rob" panose="02000603030000020004" pitchFamily="2" charset="0"/>
              </a:rPr>
              <a:t>Cumple</a:t>
            </a:r>
            <a:r>
              <a:rPr lang="en-US" sz="2500" dirty="0">
                <a:solidFill>
                  <a:srgbClr val="FDCF11"/>
                </a:solidFill>
                <a:effectLst>
                  <a:glow rad="127000">
                    <a:schemeClr val="tx1"/>
                  </a:glow>
                </a:effectLst>
                <a:latin typeface="GROBOLD Rob" panose="02000603030000020004" pitchFamily="2" charset="0"/>
              </a:rPr>
              <a:t> 5</a:t>
            </a:r>
          </a:p>
        </p:txBody>
      </p:sp>
      <p:sp>
        <p:nvSpPr>
          <p:cNvPr id="8" name="Bonifiesta.com"/>
          <p:cNvSpPr txBox="1"/>
          <p:nvPr/>
        </p:nvSpPr>
        <p:spPr>
          <a:xfrm>
            <a:off x="3602368" y="2254922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1800" dirty="0">
                <a:solidFill>
                  <a:schemeClr val="bg1"/>
                </a:solidFill>
                <a:latin typeface="BaaBookHmkBold" panose="00000400000000000000" pitchFamily="2" charset="0"/>
              </a:rPr>
              <a:t> 22 de </a:t>
            </a:r>
            <a:r>
              <a:rPr lang="en-US" sz="18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Diciembre</a:t>
            </a:r>
            <a:endParaRPr lang="en-US" sz="1800" dirty="0">
              <a:solidFill>
                <a:schemeClr val="bg1"/>
              </a:solidFill>
              <a:latin typeface="BaaBookHmkBold" panose="00000400000000000000" pitchFamily="2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BaaBookHmkBold" panose="00000400000000000000" pitchFamily="2" charset="0"/>
              </a:rPr>
              <a:t>A </a:t>
            </a:r>
            <a:r>
              <a:rPr lang="en-US" sz="1800" dirty="0" err="1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800" dirty="0">
                <a:solidFill>
                  <a:schemeClr val="bg1"/>
                </a:solidFill>
                <a:latin typeface="BaaBookHmkBold" panose="00000400000000000000" pitchFamily="2" charset="0"/>
              </a:rPr>
              <a:t> 5:00 pm.</a:t>
            </a:r>
          </a:p>
        </p:txBody>
      </p:sp>
      <p:sp>
        <p:nvSpPr>
          <p:cNvPr id="10" name="Bonifiesta.com"/>
          <p:cNvSpPr txBox="1"/>
          <p:nvPr/>
        </p:nvSpPr>
        <p:spPr>
          <a:xfrm>
            <a:off x="3538080" y="3594744"/>
            <a:ext cx="26949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BaaBookHmkBold" panose="00000400000000000000" pitchFamily="2" charset="0"/>
              </a:rPr>
              <a:t>…………………….………………..………</a:t>
            </a:r>
            <a:endParaRPr lang="en-US" sz="1500" dirty="0">
              <a:solidFill>
                <a:schemeClr val="accent4">
                  <a:lumMod val="60000"/>
                  <a:lumOff val="40000"/>
                </a:schemeClr>
              </a:solidFill>
              <a:latin typeface="BaaBookHmkBold" panose="00000400000000000000" pitchFamily="2" charset="0"/>
            </a:endParaRPr>
          </a:p>
        </p:txBody>
      </p:sp>
      <p:sp>
        <p:nvSpPr>
          <p:cNvPr id="11" name="Bonifiesta.com"/>
          <p:cNvSpPr txBox="1"/>
          <p:nvPr/>
        </p:nvSpPr>
        <p:spPr>
          <a:xfrm>
            <a:off x="3741662" y="2944469"/>
            <a:ext cx="22878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>
                <a:solidFill>
                  <a:srgbClr val="37CBFF"/>
                </a:solidFill>
                <a:latin typeface="Glowworm Rob" panose="020F0804020102020204" pitchFamily="34" charset="0"/>
              </a:rPr>
              <a:t>En </a:t>
            </a:r>
            <a:r>
              <a:rPr lang="en-US" sz="1500" dirty="0" err="1">
                <a:solidFill>
                  <a:srgbClr val="37CBFF"/>
                </a:solidFill>
                <a:latin typeface="Glowworm Rob" panose="020F0804020102020204" pitchFamily="34" charset="0"/>
              </a:rPr>
              <a:t>Calle</a:t>
            </a:r>
            <a:r>
              <a:rPr lang="en-US" sz="1500" dirty="0">
                <a:solidFill>
                  <a:srgbClr val="37CBFF"/>
                </a:solidFill>
                <a:latin typeface="Glowworm Rob" panose="020F0804020102020204" pitchFamily="34" charset="0"/>
              </a:rPr>
              <a:t> Luis </a:t>
            </a:r>
            <a:r>
              <a:rPr lang="en-US" sz="1500" dirty="0" err="1">
                <a:solidFill>
                  <a:srgbClr val="37CBFF"/>
                </a:solidFill>
                <a:latin typeface="Glowworm Rob" panose="020F0804020102020204" pitchFamily="34" charset="0"/>
              </a:rPr>
              <a:t>Valcarcell</a:t>
            </a:r>
            <a:endParaRPr lang="en-US" sz="1500" dirty="0">
              <a:solidFill>
                <a:srgbClr val="37CBFF"/>
              </a:solidFill>
              <a:latin typeface="Glowworm Rob" panose="020F0804020102020204" pitchFamily="34" charset="0"/>
            </a:endParaRPr>
          </a:p>
          <a:p>
            <a:pPr algn="ctr"/>
            <a:r>
              <a:rPr lang="es-PE" sz="1500" dirty="0">
                <a:solidFill>
                  <a:srgbClr val="37CBFF"/>
                </a:solidFill>
                <a:latin typeface="Glowworm Rob" panose="020F0804020102020204" pitchFamily="34" charset="0"/>
              </a:rPr>
              <a:t>A – 11 Distrito Gregorio</a:t>
            </a:r>
          </a:p>
          <a:p>
            <a:pPr algn="ctr"/>
            <a:r>
              <a:rPr lang="es-PE" sz="1500" dirty="0" err="1">
                <a:solidFill>
                  <a:srgbClr val="37CBFF"/>
                </a:solidFill>
                <a:latin typeface="Glowworm Rob" panose="020F0804020102020204" pitchFamily="34" charset="0"/>
              </a:rPr>
              <a:t>Albarracin</a:t>
            </a:r>
            <a:r>
              <a:rPr lang="es-PE" sz="1500" dirty="0">
                <a:solidFill>
                  <a:srgbClr val="37CBFF"/>
                </a:solidFill>
                <a:latin typeface="Glowworm Rob" panose="020F0804020102020204" pitchFamily="34" charset="0"/>
              </a:rPr>
              <a:t>.</a:t>
            </a:r>
            <a:endParaRPr lang="en-US" sz="1500" dirty="0">
              <a:solidFill>
                <a:srgbClr val="37CBFF"/>
              </a:solidFill>
              <a:latin typeface="Glowworm Rob" panose="020F0804020102020204" pitchFamily="34" charset="0"/>
            </a:endParaRPr>
          </a:p>
        </p:txBody>
      </p:sp>
      <p:sp>
        <p:nvSpPr>
          <p:cNvPr id="12" name="Bonifiesta.com"/>
          <p:cNvSpPr txBox="1"/>
          <p:nvPr/>
        </p:nvSpPr>
        <p:spPr>
          <a:xfrm>
            <a:off x="3831000" y="3798173"/>
            <a:ext cx="1965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EBDD48"/>
                </a:solidFill>
                <a:latin typeface="Arial Black" panose="020B0A04020102020204" pitchFamily="34" charset="0"/>
              </a:rPr>
              <a:t>Confirmar</a:t>
            </a:r>
            <a:r>
              <a:rPr lang="en-US" sz="1200" dirty="0">
                <a:solidFill>
                  <a:srgbClr val="EBDD48"/>
                </a:solidFill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solidFill>
                  <a:srgbClr val="EBDD48"/>
                </a:solidFill>
                <a:latin typeface="Arial Black" panose="020B0A04020102020204" pitchFamily="34" charset="0"/>
              </a:rPr>
              <a:t>Asistencia</a:t>
            </a:r>
            <a:endParaRPr lang="en-US" sz="1200" dirty="0">
              <a:solidFill>
                <a:srgbClr val="EBDD48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Bonifiesta.com"/>
          <p:cNvSpPr txBox="1"/>
          <p:nvPr/>
        </p:nvSpPr>
        <p:spPr>
          <a:xfrm>
            <a:off x="3983970" y="4071797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EBDD48"/>
                </a:solidFill>
                <a:latin typeface="Arial Black" panose="020B0A04020102020204" pitchFamily="34" charset="0"/>
              </a:rPr>
              <a:t>+51952866806</a:t>
            </a:r>
          </a:p>
        </p:txBody>
      </p:sp>
      <p:pic>
        <p:nvPicPr>
          <p:cNvPr id="15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015" y="1811172"/>
            <a:ext cx="400534" cy="400534"/>
          </a:xfrm>
          <a:prstGeom prst="rect">
            <a:avLst/>
          </a:prstGeom>
        </p:spPr>
      </p:pic>
      <p:pic>
        <p:nvPicPr>
          <p:cNvPr id="16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436" y="1728586"/>
            <a:ext cx="400534" cy="400534"/>
          </a:xfrm>
          <a:prstGeom prst="rect">
            <a:avLst/>
          </a:prstGeom>
        </p:spPr>
      </p:pic>
      <p:pic>
        <p:nvPicPr>
          <p:cNvPr id="7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59" y="1309003"/>
            <a:ext cx="458357" cy="419583"/>
          </a:xfrm>
          <a:prstGeom prst="rect">
            <a:avLst/>
          </a:prstGeom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790">
            <a:off x="6228425" y="3869633"/>
            <a:ext cx="315187" cy="288524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1790">
            <a:off x="3228753" y="906852"/>
            <a:ext cx="315187" cy="28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33</Words>
  <Application>Microsoft Office PowerPoint</Application>
  <PresentationFormat>Personalizado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BaaBookHmkBold</vt:lpstr>
      <vt:lpstr>GROBOLD Rob</vt:lpstr>
      <vt:lpstr>Arial Black</vt:lpstr>
      <vt:lpstr>Porky's</vt:lpstr>
      <vt:lpstr>Calibri</vt:lpstr>
      <vt:lpstr>Arial</vt:lpstr>
      <vt:lpstr>Glowworm Rob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Puppy Dog Pals</cp:keywords>
  <cp:lastModifiedBy>MEGAIDEA</cp:lastModifiedBy>
  <cp:revision>17</cp:revision>
  <dcterms:created xsi:type="dcterms:W3CDTF">2019-10-31T20:04:10Z</dcterms:created>
  <dcterms:modified xsi:type="dcterms:W3CDTF">2023-03-30T03:13:21Z</dcterms:modified>
</cp:coreProperties>
</file>