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Porky's" panose="00000700000000000000" pitchFamily="2" charset="0"/>
      <p:bold r:id="rId3"/>
    </p:embeddedFont>
    <p:embeddedFont>
      <p:font typeface="Lobster-Bonifiesta.com" panose="02000506000000020003" pitchFamily="50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After Night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CA9F"/>
    <a:srgbClr val="ED41A7"/>
    <a:srgbClr val="E786B4"/>
    <a:srgbClr val="76780B"/>
    <a:srgbClr val="F272D7"/>
    <a:srgbClr val="E31690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783541" y="85052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80577" y="143970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71605" y="98353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82419" y="99496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935" y="447298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70746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07576" y="3727546"/>
            <a:ext cx="2598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Sábado 15 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Junio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479290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5:00 </a:t>
            </a:r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1161289" y="5307850"/>
            <a:ext cx="2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33 </a:t>
            </a:r>
            <a:r>
              <a:rPr lang="es-PE" sz="20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Canterbury </a:t>
            </a:r>
            <a:r>
              <a:rPr lang="es-PE" sz="2000" dirty="0" err="1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Tpke</a:t>
            </a:r>
            <a:r>
              <a:rPr lang="es-PE" sz="20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</a:t>
            </a:r>
            <a:r>
              <a:rPr lang="es-PE" sz="20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Norwich </a:t>
            </a:r>
            <a:r>
              <a:rPr lang="es-PE" sz="20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CT 06360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219790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786B4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42" name="Bonifiesta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 b="22095"/>
          <a:stretch/>
        </p:blipFill>
        <p:spPr>
          <a:xfrm>
            <a:off x="3595025" y="472701"/>
            <a:ext cx="1377401" cy="1975466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57" y="6137473"/>
            <a:ext cx="633366" cy="620247"/>
          </a:xfrm>
          <a:prstGeom prst="rect">
            <a:avLst/>
          </a:prstGeom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56" y="3613826"/>
            <a:ext cx="640756" cy="594479"/>
          </a:xfrm>
          <a:prstGeom prst="rect">
            <a:avLst/>
          </a:prstGeom>
        </p:spPr>
      </p:pic>
      <p:pic>
        <p:nvPicPr>
          <p:cNvPr id="36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2" y="3708687"/>
            <a:ext cx="640756" cy="594479"/>
          </a:xfrm>
          <a:prstGeom prst="rect">
            <a:avLst/>
          </a:prstGeom>
        </p:spPr>
      </p:pic>
      <p:pic>
        <p:nvPicPr>
          <p:cNvPr id="37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4" y="3080211"/>
            <a:ext cx="516899" cy="479567"/>
          </a:xfrm>
          <a:prstGeom prst="rect">
            <a:avLst/>
          </a:prstGeom>
        </p:spPr>
      </p:pic>
      <p:pic>
        <p:nvPicPr>
          <p:cNvPr id="38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8" y="3025173"/>
            <a:ext cx="516899" cy="479567"/>
          </a:xfrm>
          <a:prstGeom prst="rect">
            <a:avLst/>
          </a:prstGeom>
        </p:spPr>
      </p:pic>
      <p:pic>
        <p:nvPicPr>
          <p:cNvPr id="41" name="Bonifiesta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 b="22095"/>
          <a:stretch/>
        </p:blipFill>
        <p:spPr>
          <a:xfrm flipH="1">
            <a:off x="160027" y="453091"/>
            <a:ext cx="1377401" cy="1975466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" y="1895424"/>
            <a:ext cx="4423737" cy="1025149"/>
          </a:xfrm>
          <a:prstGeom prst="rect">
            <a:avLst/>
          </a:prstGeom>
        </p:spPr>
      </p:pic>
      <p:sp>
        <p:nvSpPr>
          <p:cNvPr id="30" name="www.bonifiesta.com"/>
          <p:cNvSpPr txBox="1"/>
          <p:nvPr/>
        </p:nvSpPr>
        <p:spPr>
          <a:xfrm>
            <a:off x="1140869" y="2332029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000" dirty="0">
                <a:solidFill>
                  <a:schemeClr val="bg1"/>
                </a:solidFill>
                <a:latin typeface="After Night" pitchFamily="2" charset="0"/>
              </a:rPr>
              <a:t>Agustina</a:t>
            </a:r>
          </a:p>
        </p:txBody>
      </p:sp>
      <p:pic>
        <p:nvPicPr>
          <p:cNvPr id="46" name="Bonifiesta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732080" y="2290901"/>
            <a:ext cx="375826" cy="360962"/>
          </a:xfrm>
          <a:prstGeom prst="rect">
            <a:avLst/>
          </a:prstGeom>
        </p:spPr>
      </p:pic>
      <p:pic>
        <p:nvPicPr>
          <p:cNvPr id="47" name="Bonifiesta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3920574" y="2261686"/>
            <a:ext cx="375826" cy="360962"/>
          </a:xfrm>
          <a:prstGeom prst="rect">
            <a:avLst/>
          </a:prstGeom>
        </p:spPr>
      </p:pic>
      <p:pic>
        <p:nvPicPr>
          <p:cNvPr id="29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72" y="58176"/>
            <a:ext cx="2574069" cy="1973600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367">
            <a:off x="3581954" y="5997575"/>
            <a:ext cx="1343987" cy="1088096"/>
          </a:xfrm>
          <a:prstGeom prst="rect">
            <a:avLst/>
          </a:prstGeom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" y="5874939"/>
            <a:ext cx="1641733" cy="1171460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" y="4541837"/>
            <a:ext cx="1151228" cy="829358"/>
          </a:xfrm>
          <a:prstGeom prst="rect">
            <a:avLst/>
          </a:prstGeom>
        </p:spPr>
      </p:pic>
      <p:pic>
        <p:nvPicPr>
          <p:cNvPr id="39" name="bonifiesta.com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38" y="4428942"/>
            <a:ext cx="1181909" cy="921971"/>
          </a:xfrm>
          <a:prstGeom prst="rect">
            <a:avLst/>
          </a:prstGeom>
        </p:spPr>
      </p:pic>
      <p:pic>
        <p:nvPicPr>
          <p:cNvPr id="2" name="bonifiesta.com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580" y="47232"/>
            <a:ext cx="1441757" cy="1100490"/>
          </a:xfrm>
          <a:prstGeom prst="rect">
            <a:avLst/>
          </a:prstGeom>
        </p:spPr>
      </p:pic>
      <p:pic>
        <p:nvPicPr>
          <p:cNvPr id="3" name="bonifiesta.com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81" y="60251"/>
            <a:ext cx="1247666" cy="1074150"/>
          </a:xfrm>
          <a:prstGeom prst="rect">
            <a:avLst/>
          </a:prstGeom>
        </p:spPr>
      </p:pic>
      <p:sp>
        <p:nvSpPr>
          <p:cNvPr id="40" name="Bonifiesta.com"/>
          <p:cNvSpPr txBox="1"/>
          <p:nvPr/>
        </p:nvSpPr>
        <p:spPr>
          <a:xfrm>
            <a:off x="1324103" y="2681351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7 Años</a:t>
            </a:r>
            <a:endParaRPr lang="es-PE" sz="27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26" name="Megaidea.net"/>
          <p:cNvSpPr txBox="1"/>
          <p:nvPr/>
        </p:nvSpPr>
        <p:spPr>
          <a:xfrm>
            <a:off x="-8484" y="6592778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26CA9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26CA9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Porky's</vt:lpstr>
      <vt:lpstr>Lobster-Bonifiesta.com</vt:lpstr>
      <vt:lpstr>Arial</vt:lpstr>
      <vt:lpstr>Calibri Light</vt:lpstr>
      <vt:lpstr>After Night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Pulpitos Reversibles</cp:keywords>
  <cp:lastModifiedBy>MEGAIDEA</cp:lastModifiedBy>
  <cp:revision>145</cp:revision>
  <dcterms:created xsi:type="dcterms:W3CDTF">2018-10-27T00:59:17Z</dcterms:created>
  <dcterms:modified xsi:type="dcterms:W3CDTF">2023-03-29T02:15:11Z</dcterms:modified>
</cp:coreProperties>
</file>