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Matilda " panose="02000606020000020004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rial Black" panose="020B0A04020102020204" pitchFamily="34" charset="0"/>
      <p:regular r:id="rId6"/>
      <p:bold r:id="rId7"/>
      <p:italic r:id="rId8"/>
    </p:embeddedFont>
    <p:embeddedFont>
      <p:font typeface="Lobster 1.3" panose="02000506000000020003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rky's" panose="00000700000000000000" pitchFamily="2" charset="0"/>
      <p:bold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28A"/>
    <a:srgbClr val="C6378F"/>
    <a:srgbClr val="A33F98"/>
    <a:srgbClr val="458AB7"/>
    <a:srgbClr val="BA325E"/>
    <a:srgbClr val="AD2E7C"/>
    <a:srgbClr val="EFB2C9"/>
    <a:srgbClr val="D54173"/>
    <a:srgbClr val="CB4499"/>
    <a:srgbClr val="27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23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6060" y="-31242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3096" y="27676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4124" y="-17941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4938" y="-16798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54" y="331003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24551" y="332511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BA325E"/>
                </a:solidFill>
                <a:latin typeface="Lobster 1.3" panose="02000506000000020003" pitchFamily="50" charset="0"/>
              </a:rPr>
              <a:t>Join us for a Royal </a:t>
            </a:r>
          </a:p>
          <a:p>
            <a:pPr algn="ctr"/>
            <a:r>
              <a:rPr lang="en-US" sz="1200" dirty="0" smtClean="0">
                <a:solidFill>
                  <a:srgbClr val="BA325E"/>
                </a:solidFill>
                <a:latin typeface="Lobster 1.3" panose="02000506000000020003" pitchFamily="50" charset="0"/>
              </a:rPr>
              <a:t>celebration!</a:t>
            </a:r>
            <a:endParaRPr lang="en-US" sz="1200" dirty="0">
              <a:solidFill>
                <a:srgbClr val="BA325E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17890" y="782644"/>
            <a:ext cx="22582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C4328A"/>
                </a:solidFill>
                <a:latin typeface="Matilda " panose="02000606020000020004" pitchFamily="2" charset="0"/>
              </a:rPr>
              <a:t>Maryori</a:t>
            </a:r>
            <a:endParaRPr lang="en-US" sz="3500" dirty="0">
              <a:solidFill>
                <a:srgbClr val="C4328A"/>
              </a:solidFill>
              <a:latin typeface="Matilda " panose="02000606020000020004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23474" y="1429195"/>
            <a:ext cx="10498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AD2E7C"/>
                </a:solidFill>
                <a:latin typeface="Lobster 1.3" panose="02000506000000020003" pitchFamily="50" charset="0"/>
              </a:rPr>
              <a:t>is turning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93622" y="1327067"/>
            <a:ext cx="4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4328A"/>
                </a:soli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35365" y="1794545"/>
            <a:ext cx="186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458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SUNDAY, AUGUST 15</a:t>
            </a:r>
          </a:p>
          <a:p>
            <a:pPr algn="ctr"/>
            <a:r>
              <a:rPr lang="en-US" sz="1000" b="1" dirty="0">
                <a:solidFill>
                  <a:srgbClr val="458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2:00 PM - 4:00 PM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70002" y="2197018"/>
            <a:ext cx="1790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A3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JESSICA'S HOUSE</a:t>
            </a:r>
          </a:p>
          <a:p>
            <a:pPr algn="ctr"/>
            <a:r>
              <a:rPr lang="en-US" sz="900" b="1" dirty="0">
                <a:solidFill>
                  <a:srgbClr val="A3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BIRTHDAY AVE</a:t>
            </a:r>
          </a:p>
          <a:p>
            <a:pPr algn="ctr"/>
            <a:r>
              <a:rPr lang="en-US" sz="900" b="1" dirty="0">
                <a:solidFill>
                  <a:srgbClr val="A33F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CALIFORNIA, NY 24105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77724" y="2762398"/>
            <a:ext cx="140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C63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RSVP TO MONICA</a:t>
            </a:r>
          </a:p>
          <a:p>
            <a:pPr algn="ctr"/>
            <a:r>
              <a:rPr lang="en-US" sz="900" b="1" dirty="0">
                <a:solidFill>
                  <a:srgbClr val="C63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123.456.7890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0700" y="3369618"/>
            <a:ext cx="1489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glow rad="152400">
                    <a:srgbClr val="00B0F0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34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Matilda </vt:lpstr>
      <vt:lpstr>Arial</vt:lpstr>
      <vt:lpstr>Calibri Light</vt:lpstr>
      <vt:lpstr>Arial Black</vt:lpstr>
      <vt:lpstr>Lobster 1.3</vt:lpstr>
      <vt:lpstr>Calibri</vt:lpstr>
      <vt:lpstr>Porky's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Princess</cp:keywords>
  <cp:lastModifiedBy>MEGAIDEA</cp:lastModifiedBy>
  <cp:revision>7</cp:revision>
  <dcterms:created xsi:type="dcterms:W3CDTF">2019-10-29T16:11:17Z</dcterms:created>
  <dcterms:modified xsi:type="dcterms:W3CDTF">2023-03-31T16:16:21Z</dcterms:modified>
</cp:coreProperties>
</file>