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BaaBookHmkBold" panose="00000400000000000000" pitchFamily="2" charset="0"/>
      <p:regular r:id="rId5"/>
    </p:embeddedFont>
    <p:embeddedFont>
      <p:font typeface="MarkingPen-Megaidea.Net" pitchFamily="2" charset="0"/>
      <p:regular r:id="rId6"/>
    </p:embeddedFont>
    <p:embeddedFont>
      <p:font typeface="Matilda " panose="02000606020000020004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7C6"/>
    <a:srgbClr val="E4CB61"/>
    <a:srgbClr val="E46594"/>
    <a:srgbClr val="A2DADB"/>
    <a:srgbClr val="D786A7"/>
    <a:srgbClr val="EE96A4"/>
    <a:srgbClr val="D5373A"/>
    <a:srgbClr val="F7B6C0"/>
    <a:srgbClr val="E9BACA"/>
    <a:srgbClr val="EAB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megaidea.net"/>
          <p:cNvSpPr/>
          <p:nvPr userDrawn="1"/>
        </p:nvSpPr>
        <p:spPr>
          <a:xfrm>
            <a:off x="-2762026" y="839768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megaidea.net"/>
          <p:cNvSpPr txBox="1"/>
          <p:nvPr userDrawn="1"/>
        </p:nvSpPr>
        <p:spPr>
          <a:xfrm>
            <a:off x="-2759062" y="1428949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gaidea.net"/>
          <p:cNvSpPr/>
          <p:nvPr userDrawn="1"/>
        </p:nvSpPr>
        <p:spPr>
          <a:xfrm>
            <a:off x="-2750090" y="972777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megaidea.net"/>
          <p:cNvSpPr txBox="1"/>
          <p:nvPr userDrawn="1"/>
        </p:nvSpPr>
        <p:spPr>
          <a:xfrm>
            <a:off x="-2460904" y="98420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2420" y="4462224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gaidea.Net 5"/>
          <p:cNvSpPr txBox="1"/>
          <p:nvPr/>
        </p:nvSpPr>
        <p:spPr>
          <a:xfrm>
            <a:off x="803513" y="3069035"/>
            <a:ext cx="3402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587C6"/>
                </a:solidFill>
                <a:effectLst/>
                <a:latin typeface="BaaBookHmkBold" panose="00000400000000000000" pitchFamily="2" charset="0"/>
              </a:rPr>
              <a:t>SABADO 15  DE JUNIO</a:t>
            </a:r>
            <a:endParaRPr lang="en-US" sz="2000" dirty="0">
              <a:solidFill>
                <a:srgbClr val="F587C6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7" name="Megaidea.Net 6"/>
          <p:cNvSpPr txBox="1"/>
          <p:nvPr/>
        </p:nvSpPr>
        <p:spPr>
          <a:xfrm>
            <a:off x="1050516" y="1708926"/>
            <a:ext cx="2892859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5000" b="1" dirty="0" err="1">
                <a:solidFill>
                  <a:srgbClr val="E4CB61"/>
                </a:solidFill>
                <a:latin typeface="Matilda " panose="02000606020000020004" pitchFamily="2" charset="0"/>
              </a:rPr>
              <a:t>Maryori</a:t>
            </a:r>
            <a:endParaRPr lang="en-US" sz="5000" b="1" dirty="0">
              <a:solidFill>
                <a:srgbClr val="E4CB61"/>
              </a:solidFill>
              <a:latin typeface="Matilda " panose="02000606020000020004" pitchFamily="2" charset="0"/>
            </a:endParaRPr>
          </a:p>
        </p:txBody>
      </p:sp>
      <p:sp>
        <p:nvSpPr>
          <p:cNvPr id="8" name="Megaidea.Net 7"/>
          <p:cNvSpPr txBox="1"/>
          <p:nvPr/>
        </p:nvSpPr>
        <p:spPr>
          <a:xfrm>
            <a:off x="1838358" y="2534594"/>
            <a:ext cx="13324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rgbClr val="F587C6"/>
                </a:solidFill>
                <a:effectLst/>
                <a:latin typeface="MarkingPen-Megaidea.Net" pitchFamily="2" charset="0"/>
              </a:rPr>
              <a:t>Cumple</a:t>
            </a:r>
            <a:r>
              <a:rPr lang="en-US" sz="2500" dirty="0" smtClean="0">
                <a:solidFill>
                  <a:srgbClr val="F587C6"/>
                </a:solidFill>
                <a:effectLst/>
                <a:latin typeface="MarkingPen-Megaidea.Net" pitchFamily="2" charset="0"/>
              </a:rPr>
              <a:t> 5 </a:t>
            </a:r>
            <a:r>
              <a:rPr lang="en-US" sz="2500" dirty="0" err="1" smtClean="0">
                <a:solidFill>
                  <a:srgbClr val="F587C6"/>
                </a:solidFill>
                <a:effectLst/>
                <a:latin typeface="MarkingPen-Megaidea.Net" pitchFamily="2" charset="0"/>
              </a:rPr>
              <a:t>Años</a:t>
            </a:r>
            <a:endParaRPr lang="en-US" sz="2500" dirty="0">
              <a:solidFill>
                <a:srgbClr val="F587C6"/>
              </a:solidFill>
              <a:effectLst/>
              <a:latin typeface="MarkingPen-Megaidea.Net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3251855" y="6869764"/>
            <a:ext cx="1788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EABAC7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0" name="Megaidea.Net 9"/>
          <p:cNvSpPr txBox="1"/>
          <p:nvPr/>
        </p:nvSpPr>
        <p:spPr>
          <a:xfrm>
            <a:off x="1118344" y="3466894"/>
            <a:ext cx="28928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F587C6"/>
                </a:solidFill>
                <a:effectLst/>
                <a:latin typeface="BaaBookHmkBold" panose="00000400000000000000" pitchFamily="2" charset="0"/>
              </a:rPr>
              <a:t>5:00 PM.</a:t>
            </a:r>
            <a:endParaRPr lang="en-US" sz="1500" dirty="0">
              <a:solidFill>
                <a:srgbClr val="F587C6"/>
              </a:solidFill>
              <a:effectLst/>
              <a:latin typeface="BaaBookHmkBold" panose="00000400000000000000" pitchFamily="2" charset="0"/>
            </a:endParaRPr>
          </a:p>
          <a:p>
            <a:pPr algn="ctr"/>
            <a:r>
              <a:rPr lang="es-PE" sz="1500" dirty="0" smtClean="0">
                <a:solidFill>
                  <a:srgbClr val="F587C6"/>
                </a:solidFill>
                <a:effectLst/>
                <a:latin typeface="BaaBookHmkBold" panose="00000400000000000000" pitchFamily="2" charset="0"/>
              </a:rPr>
              <a:t>EN CALLE LUIS VALCARCELL</a:t>
            </a:r>
            <a:endParaRPr lang="en-US" sz="1500" dirty="0">
              <a:solidFill>
                <a:srgbClr val="F587C6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11" name="Megaidea.Net 9"/>
          <p:cNvSpPr txBox="1"/>
          <p:nvPr/>
        </p:nvSpPr>
        <p:spPr>
          <a:xfrm>
            <a:off x="1118345" y="1315345"/>
            <a:ext cx="289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F587C6"/>
                </a:solidFill>
                <a:effectLst/>
                <a:latin typeface="BaaBookHmkBold" panose="00000400000000000000" pitchFamily="2" charset="0"/>
              </a:rPr>
              <a:t>Nuestra Princesa</a:t>
            </a:r>
            <a:endParaRPr lang="en-US" sz="2000" dirty="0">
              <a:solidFill>
                <a:srgbClr val="F587C6"/>
              </a:solidFill>
              <a:effectLst/>
              <a:latin typeface="BaaBookHmkBo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18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 Light</vt:lpstr>
      <vt:lpstr>BaaBookHmkBold</vt:lpstr>
      <vt:lpstr>MarkingPen-Megaidea.Net</vt:lpstr>
      <vt:lpstr>Matilda 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Princesas Disney</cp:keywords>
  <cp:lastModifiedBy>MEGAIDEA</cp:lastModifiedBy>
  <cp:revision>19</cp:revision>
  <dcterms:created xsi:type="dcterms:W3CDTF">2019-10-29T17:09:48Z</dcterms:created>
  <dcterms:modified xsi:type="dcterms:W3CDTF">2023-03-29T22:01:50Z</dcterms:modified>
</cp:coreProperties>
</file>