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Fontdiner Rob" panose="00000400000000000000" pitchFamily="2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7C"/>
    <a:srgbClr val="F67DB2"/>
    <a:srgbClr val="A51E4D"/>
    <a:srgbClr val="FCD4E5"/>
    <a:srgbClr val="F3F3F3"/>
    <a:srgbClr val="9CECEE"/>
    <a:srgbClr val="BBF2F3"/>
    <a:srgbClr val="6CE4E6"/>
    <a:srgbClr val="FBC1DA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073" y="4300149"/>
            <a:ext cx="6809072" cy="557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21115354" flipH="1">
            <a:off x="-16883" y="4553326"/>
            <a:ext cx="4809187" cy="1050504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2" b="85513"/>
          <a:stretch/>
        </p:blipFill>
        <p:spPr>
          <a:xfrm rot="484646">
            <a:off x="2782694" y="4553325"/>
            <a:ext cx="4809187" cy="1050504"/>
          </a:xfrm>
          <a:prstGeom prst="rect">
            <a:avLst/>
          </a:prstGeom>
        </p:spPr>
      </p:pic>
      <p:pic>
        <p:nvPicPr>
          <p:cNvPr id="2050" name="Megaidea.net" descr="https://www.megaidea.net/wp-content/uploads/2019/08/princesa-sofia10-megaide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74" y="210015"/>
            <a:ext cx="4668025" cy="52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16245" y="3637245"/>
            <a:ext cx="2168125" cy="3118204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699483" y="3416138"/>
            <a:ext cx="2168125" cy="3118204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881">
            <a:off x="295329" y="955836"/>
            <a:ext cx="2054741" cy="1987996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119" flipH="1">
            <a:off x="5209653" y="975372"/>
            <a:ext cx="2054741" cy="1987996"/>
          </a:xfrm>
          <a:prstGeom prst="rect">
            <a:avLst/>
          </a:prstGeom>
        </p:spPr>
      </p:pic>
      <p:pic>
        <p:nvPicPr>
          <p:cNvPr id="2054" name="Megaidea.net" descr="https://www.megaidea.net/wp-content/uploads/2019/08/princesa-sofia18-principe1-megaide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48" y="6929975"/>
            <a:ext cx="2446594" cy="35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11211" y="9648255"/>
            <a:ext cx="503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E00A7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E00A7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807247" y="5455588"/>
            <a:ext cx="363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00A7C"/>
                </a:solidFill>
                <a:latin typeface="Fontdiner Rob" panose="00000400000000000000" pitchFamily="2" charset="0"/>
              </a:rPr>
              <a:t>luciana</a:t>
            </a:r>
            <a:endParaRPr lang="es-PE" sz="6600" dirty="0">
              <a:solidFill>
                <a:srgbClr val="E00A7C"/>
              </a:solidFill>
              <a:latin typeface="Fontdiner Rob" panose="00000400000000000000" pitchFamily="2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118949" y="6389499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Cumple 5 </a:t>
            </a:r>
            <a:endParaRPr lang="es-PE" sz="5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247605" y="7239039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558884" y="7859996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Dia: Sábado 8 de Enero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Lugar: calle Zela #110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6" name="Megaidea.net" descr="https://www.megaidea.net/wp-content/uploads/2019/08/princesa-sofia13-conejo-megaide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" y="7780613"/>
            <a:ext cx="1759130" cy="209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Glowworm Rob</vt:lpstr>
      <vt:lpstr>Calibri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Princesa Sofia</cp:keywords>
  <cp:lastModifiedBy>User</cp:lastModifiedBy>
  <cp:revision>19</cp:revision>
  <dcterms:created xsi:type="dcterms:W3CDTF">2021-07-10T20:11:37Z</dcterms:created>
  <dcterms:modified xsi:type="dcterms:W3CDTF">2023-03-26T20:19:03Z</dcterms:modified>
</cp:coreProperties>
</file>