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</p:sldIdLst>
  <p:sldSz cx="10439400" cy="7559675"/>
  <p:notesSz cx="6858000" cy="9144000"/>
  <p:embeddedFontLst>
    <p:embeddedFont>
      <p:font typeface="Calibri Light" panose="020F0302020204030204" pitchFamily="34" charset="0"/>
      <p:regular r:id="rId3"/>
      <p:italic r:id="rId4"/>
    </p:embeddedFont>
    <p:embeddedFont>
      <p:font typeface="Glowworm Rob" panose="020F0804020102020204" pitchFamily="34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3D1D"/>
    <a:srgbClr val="D08755"/>
    <a:srgbClr val="D28628"/>
    <a:srgbClr val="DBA4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15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237197"/>
            <a:ext cx="887349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3C58-A4D1-433D-B3EC-1AA6396EA770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B73BD-B5AD-4AAC-BBA7-54645FCD51D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10460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3C58-A4D1-433D-B3EC-1AA6396EA770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B73BD-B5AD-4AAC-BBA7-54645FCD51D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11613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402483"/>
            <a:ext cx="2250996" cy="64064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402483"/>
            <a:ext cx="6622494" cy="64064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3C58-A4D1-433D-B3EC-1AA6396EA770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B73BD-B5AD-4AAC-BBA7-54645FCD51D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2155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3C58-A4D1-433D-B3EC-1AA6396EA770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B73BD-B5AD-4AAC-BBA7-54645FCD51D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839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884671"/>
            <a:ext cx="9003983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5059035"/>
            <a:ext cx="9003983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3C58-A4D1-433D-B3EC-1AA6396EA770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B73BD-B5AD-4AAC-BBA7-54645FCD51D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0493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3C58-A4D1-433D-B3EC-1AA6396EA770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B73BD-B5AD-4AAC-BBA7-54645FCD51D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62521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402484"/>
            <a:ext cx="9003983" cy="14611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853171"/>
            <a:ext cx="44163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761381"/>
            <a:ext cx="441635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853171"/>
            <a:ext cx="443810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761381"/>
            <a:ext cx="443810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3C58-A4D1-433D-B3EC-1AA6396EA770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B73BD-B5AD-4AAC-BBA7-54645FCD51D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07792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3C58-A4D1-433D-B3EC-1AA6396EA770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B73BD-B5AD-4AAC-BBA7-54645FCD51D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8702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3C58-A4D1-433D-B3EC-1AA6396EA770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B73BD-B5AD-4AAC-BBA7-54645FCD51D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77641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88455"/>
            <a:ext cx="528494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3C58-A4D1-433D-B3EC-1AA6396EA770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B73BD-B5AD-4AAC-BBA7-54645FCD51D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39886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88455"/>
            <a:ext cx="528494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3C58-A4D1-433D-B3EC-1AA6396EA770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B73BD-B5AD-4AAC-BBA7-54645FCD51D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31479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2012414"/>
            <a:ext cx="9003983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63C58-A4D1-433D-B3EC-1AA6396EA770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B73BD-B5AD-4AAC-BBA7-54645FCD51D0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megaidea.net"/>
          <p:cNvSpPr/>
          <p:nvPr userDrawn="1"/>
        </p:nvSpPr>
        <p:spPr>
          <a:xfrm>
            <a:off x="-2777490" y="91439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774526" y="150358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765554" y="104740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476368" y="105883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7884" y="453685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28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Megaidea.net" descr="https://www.megaidea.net/wp-content/uploads/2019/04/Marco_Megaidea-Dorad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246" y="411978"/>
            <a:ext cx="5773783" cy="670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Megaidea.net"/>
          <p:cNvSpPr txBox="1"/>
          <p:nvPr/>
        </p:nvSpPr>
        <p:spPr>
          <a:xfrm>
            <a:off x="4967833" y="1358961"/>
            <a:ext cx="49089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5000" dirty="0" smtClean="0">
                <a:solidFill>
                  <a:srgbClr val="D28628"/>
                </a:solidFill>
                <a:latin typeface="Glowworm Rob" panose="020F0804020102020204" pitchFamily="34" charset="0"/>
              </a:rPr>
              <a:t>FIORELA</a:t>
            </a:r>
            <a:r>
              <a:rPr lang="es-PE" sz="5000" dirty="0" smtClean="0">
                <a:solidFill>
                  <a:schemeClr val="accent5">
                    <a:lumMod val="50000"/>
                  </a:schemeClr>
                </a:solidFill>
                <a:latin typeface="Glowworm Rob" panose="020F0804020102020204" pitchFamily="34" charset="0"/>
              </a:rPr>
              <a:t> </a:t>
            </a:r>
            <a:endParaRPr lang="es-PE" sz="5000" dirty="0">
              <a:solidFill>
                <a:schemeClr val="accent5">
                  <a:lumMod val="50000"/>
                </a:schemeClr>
              </a:solidFill>
              <a:latin typeface="Glowworm Rob" panose="020F0804020102020204" pitchFamily="34" charset="0"/>
            </a:endParaRPr>
          </a:p>
        </p:txBody>
      </p:sp>
      <p:sp>
        <p:nvSpPr>
          <p:cNvPr id="16" name="Megaidea.net"/>
          <p:cNvSpPr txBox="1"/>
          <p:nvPr/>
        </p:nvSpPr>
        <p:spPr>
          <a:xfrm>
            <a:off x="4994044" y="2234071"/>
            <a:ext cx="49089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5000" dirty="0" smtClean="0">
                <a:solidFill>
                  <a:srgbClr val="823D1D"/>
                </a:solidFill>
                <a:latin typeface="Glowworm Rob" panose="020F0804020102020204" pitchFamily="34" charset="0"/>
              </a:rPr>
              <a:t>CUMPLE 9</a:t>
            </a:r>
            <a:endParaRPr lang="es-PE" sz="5000" dirty="0">
              <a:solidFill>
                <a:srgbClr val="823D1D"/>
              </a:solidFill>
              <a:latin typeface="Glowworm Rob" panose="020F0804020102020204" pitchFamily="34" charset="0"/>
            </a:endParaRPr>
          </a:p>
        </p:txBody>
      </p:sp>
      <p:pic>
        <p:nvPicPr>
          <p:cNvPr id="17" name="Megaidea.net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9" b="96401" l="3810" r="95595">
                        <a14:foregroundMark x1="32262" y1="71518" x2="52857" y2="62285"/>
                        <a14:foregroundMark x1="52024" y1="55869" x2="62500" y2="52113"/>
                        <a14:foregroundMark x1="55119" y1="52426" x2="62976" y2="61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4239">
            <a:off x="6109088" y="-106236"/>
            <a:ext cx="2386099" cy="1697422"/>
          </a:xfrm>
          <a:prstGeom prst="rect">
            <a:avLst/>
          </a:prstGeom>
        </p:spPr>
      </p:pic>
      <p:pic>
        <p:nvPicPr>
          <p:cNvPr id="18" name="Megaidea.net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2" r="70202" b="6379"/>
          <a:stretch/>
        </p:blipFill>
        <p:spPr>
          <a:xfrm>
            <a:off x="4259114" y="253231"/>
            <a:ext cx="1879327" cy="3961679"/>
          </a:xfrm>
          <a:prstGeom prst="rect">
            <a:avLst/>
          </a:prstGeom>
        </p:spPr>
      </p:pic>
      <p:sp>
        <p:nvSpPr>
          <p:cNvPr id="20" name="Megaidea.net"/>
          <p:cNvSpPr txBox="1"/>
          <p:nvPr/>
        </p:nvSpPr>
        <p:spPr>
          <a:xfrm>
            <a:off x="4848295" y="3120679"/>
            <a:ext cx="49089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000" dirty="0" smtClean="0">
                <a:solidFill>
                  <a:srgbClr val="D08755"/>
                </a:solidFill>
                <a:latin typeface="Glowworm Rob" panose="020F0804020102020204" pitchFamily="34" charset="0"/>
              </a:rPr>
              <a:t>Ven a festejar conmigo </a:t>
            </a:r>
            <a:endParaRPr lang="es-PE" sz="3000" dirty="0">
              <a:solidFill>
                <a:srgbClr val="D08755"/>
              </a:solidFill>
              <a:latin typeface="Glowworm Rob" panose="020F0804020102020204" pitchFamily="34" charset="0"/>
            </a:endParaRPr>
          </a:p>
        </p:txBody>
      </p:sp>
      <p:sp>
        <p:nvSpPr>
          <p:cNvPr id="21" name="Megaidea.net"/>
          <p:cNvSpPr txBox="1"/>
          <p:nvPr/>
        </p:nvSpPr>
        <p:spPr>
          <a:xfrm>
            <a:off x="4259114" y="3732431"/>
            <a:ext cx="61352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 smtClean="0">
                <a:solidFill>
                  <a:srgbClr val="823D1D"/>
                </a:solidFill>
                <a:latin typeface="Glowworm Rob" panose="020F0804020102020204" pitchFamily="34" charset="0"/>
              </a:rPr>
              <a:t>Dia: Sábado </a:t>
            </a:r>
            <a:r>
              <a:rPr lang="es-PE" sz="2500" dirty="0">
                <a:solidFill>
                  <a:srgbClr val="823D1D"/>
                </a:solidFill>
                <a:latin typeface="Glowworm Rob" panose="020F0804020102020204" pitchFamily="34" charset="0"/>
              </a:rPr>
              <a:t>3</a:t>
            </a:r>
            <a:r>
              <a:rPr lang="es-PE" sz="2500" dirty="0" smtClean="0">
                <a:solidFill>
                  <a:srgbClr val="823D1D"/>
                </a:solidFill>
                <a:latin typeface="Glowworm Rob" panose="020F0804020102020204" pitchFamily="34" charset="0"/>
              </a:rPr>
              <a:t> de agosto</a:t>
            </a:r>
          </a:p>
          <a:p>
            <a:pPr algn="ctr"/>
            <a:r>
              <a:rPr lang="es-PE" sz="2500" dirty="0" smtClean="0">
                <a:solidFill>
                  <a:srgbClr val="823D1D"/>
                </a:solidFill>
                <a:latin typeface="Glowworm Rob" panose="020F0804020102020204" pitchFamily="34" charset="0"/>
              </a:rPr>
              <a:t>Hora: 5:00 pm </a:t>
            </a:r>
          </a:p>
          <a:p>
            <a:pPr algn="ctr"/>
            <a:r>
              <a:rPr lang="es-PE" sz="2500" dirty="0" smtClean="0">
                <a:solidFill>
                  <a:srgbClr val="823D1D"/>
                </a:solidFill>
                <a:latin typeface="Glowworm Rob" panose="020F0804020102020204" pitchFamily="34" charset="0"/>
              </a:rPr>
              <a:t>Lugar: calle San Fransisco </a:t>
            </a:r>
          </a:p>
          <a:p>
            <a:pPr algn="ctr"/>
            <a:r>
              <a:rPr lang="es-PE" sz="2500" dirty="0" smtClean="0">
                <a:solidFill>
                  <a:srgbClr val="823D1D"/>
                </a:solidFill>
                <a:latin typeface="Glowworm Rob" panose="020F0804020102020204" pitchFamily="34" charset="0"/>
              </a:rPr>
              <a:t>#250</a:t>
            </a:r>
            <a:endParaRPr lang="es-PE" sz="2500" dirty="0">
              <a:solidFill>
                <a:srgbClr val="823D1D"/>
              </a:solidFill>
              <a:latin typeface="Glowworm Rob" panose="020F0804020102020204" pitchFamily="34" charset="0"/>
            </a:endParaRPr>
          </a:p>
        </p:txBody>
      </p:sp>
      <p:sp>
        <p:nvSpPr>
          <p:cNvPr id="22" name="Megaidea.net"/>
          <p:cNvSpPr txBox="1"/>
          <p:nvPr/>
        </p:nvSpPr>
        <p:spPr>
          <a:xfrm>
            <a:off x="5638604" y="5398348"/>
            <a:ext cx="3619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dirty="0" smtClean="0">
                <a:solidFill>
                  <a:srgbClr val="823D1D"/>
                </a:solidFill>
                <a:latin typeface="Glowworm Rob" panose="020F0804020102020204" pitchFamily="34" charset="0"/>
              </a:rPr>
              <a:t>¡Sera un dia fantástico, </a:t>
            </a:r>
          </a:p>
          <a:p>
            <a:pPr algn="ctr"/>
            <a:r>
              <a:rPr lang="es-PE" sz="2400" dirty="0" smtClean="0">
                <a:solidFill>
                  <a:srgbClr val="823D1D"/>
                </a:solidFill>
                <a:latin typeface="Glowworm Rob" panose="020F0804020102020204" pitchFamily="34" charset="0"/>
              </a:rPr>
              <a:t>lleno de sorpresas!</a:t>
            </a:r>
            <a:endParaRPr lang="es-PE" sz="2400" dirty="0">
              <a:solidFill>
                <a:srgbClr val="823D1D"/>
              </a:solidFill>
              <a:latin typeface="Glowworm Rob" panose="020F0804020102020204" pitchFamily="34" charset="0"/>
            </a:endParaRPr>
          </a:p>
        </p:txBody>
      </p:sp>
      <p:sp>
        <p:nvSpPr>
          <p:cNvPr id="23" name="Megaidea.net"/>
          <p:cNvSpPr txBox="1"/>
          <p:nvPr/>
        </p:nvSpPr>
        <p:spPr>
          <a:xfrm>
            <a:off x="3010761" y="6900228"/>
            <a:ext cx="50305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b="1" dirty="0" smtClean="0">
                <a:solidFill>
                  <a:srgbClr val="823D1D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2500" b="1" dirty="0">
              <a:solidFill>
                <a:srgbClr val="823D1D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Megaidea.net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08" b="100000" l="1077" r="100000">
                        <a14:foregroundMark x1="5231" y1="23438" x2="8308" y2="21267"/>
                        <a14:foregroundMark x1="14154" y1="18142" x2="19385" y2="17188"/>
                        <a14:foregroundMark x1="19077" y1="17014" x2="18308" y2="16927"/>
                        <a14:foregroundMark x1="20000" y1="16753" x2="14154" y2="17708"/>
                        <a14:foregroundMark x1="28000" y1="8247" x2="24154" y2="9983"/>
                        <a14:foregroundMark x1="67846" y1="39844" x2="64308" y2="38976"/>
                        <a14:foregroundMark x1="61231" y1="37500" x2="60154" y2="35677"/>
                        <a14:foregroundMark x1="79846" y1="37413" x2="84308" y2="36458"/>
                        <a14:foregroundMark x1="86462" y1="35156" x2="90923" y2="32726"/>
                        <a14:foregroundMark x1="90923" y1="32378" x2="94154" y2="306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007" y="4616379"/>
            <a:ext cx="1342177" cy="2378751"/>
          </a:xfrm>
          <a:prstGeom prst="rect">
            <a:avLst/>
          </a:prstGeom>
        </p:spPr>
      </p:pic>
      <p:pic>
        <p:nvPicPr>
          <p:cNvPr id="5" name="Megaidea.net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5" y="115350"/>
            <a:ext cx="4446563" cy="7296631"/>
          </a:xfrm>
          <a:prstGeom prst="rect">
            <a:avLst/>
          </a:prstGeom>
        </p:spPr>
      </p:pic>
      <p:pic>
        <p:nvPicPr>
          <p:cNvPr id="26" name="Megaidea.net" descr="Serpentinas png imágenes | PNGWi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934" b="100000" l="0" r="98889">
                        <a14:foregroundMark x1="28333" y1="22928" x2="32500" y2="27624"/>
                        <a14:foregroundMark x1="61111" y1="82044" x2="66944" y2="71823"/>
                        <a14:foregroundMark x1="88333" y1="45304" x2="94167" y2="39503"/>
                        <a14:foregroundMark x1="42500" y1="41436" x2="41944" y2="37293"/>
                        <a14:foregroundMark x1="61111" y1="12431" x2="59722" y2="13536"/>
                        <a14:foregroundMark x1="79444" y1="23757" x2="79444" y2="27901"/>
                        <a14:foregroundMark x1="92500" y1="16022" x2="91667" y2="16022"/>
                        <a14:foregroundMark x1="63333" y1="60221" x2="62778" y2="60773"/>
                        <a14:foregroundMark x1="24722" y1="75967" x2="26111" y2="77348"/>
                        <a14:foregroundMark x1="50278" y1="48895" x2="53889" y2="44199"/>
                        <a14:foregroundMark x1="50278" y1="72652" x2="48056" y2="748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748"/>
          <a:stretch/>
        </p:blipFill>
        <p:spPr bwMode="auto">
          <a:xfrm rot="6109262">
            <a:off x="5055273" y="2210686"/>
            <a:ext cx="609600" cy="93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Megaidea.net" descr="Serpentinas png imágenes | PNGWi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934" b="100000" l="0" r="98889">
                        <a14:foregroundMark x1="28333" y1="22928" x2="32500" y2="27624"/>
                        <a14:foregroundMark x1="61111" y1="82044" x2="66944" y2="71823"/>
                        <a14:foregroundMark x1="88333" y1="45304" x2="94167" y2="39503"/>
                        <a14:foregroundMark x1="42500" y1="41436" x2="41944" y2="37293"/>
                        <a14:foregroundMark x1="61111" y1="12431" x2="59722" y2="13536"/>
                        <a14:foregroundMark x1="79444" y1="23757" x2="79444" y2="27901"/>
                        <a14:foregroundMark x1="92500" y1="16022" x2="91667" y2="16022"/>
                        <a14:foregroundMark x1="63333" y1="60221" x2="62778" y2="60773"/>
                        <a14:foregroundMark x1="24722" y1="75967" x2="26111" y2="77348"/>
                        <a14:foregroundMark x1="50278" y1="48895" x2="53889" y2="44199"/>
                        <a14:foregroundMark x1="50278" y1="72652" x2="48056" y2="748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748"/>
          <a:stretch/>
        </p:blipFill>
        <p:spPr bwMode="auto">
          <a:xfrm rot="6109262">
            <a:off x="4938782" y="5024903"/>
            <a:ext cx="609600" cy="93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8796862" y="1660349"/>
            <a:ext cx="1048603" cy="798645"/>
          </a:xfrm>
          <a:prstGeom prst="rect">
            <a:avLst/>
          </a:prstGeom>
        </p:spPr>
      </p:pic>
      <p:pic>
        <p:nvPicPr>
          <p:cNvPr id="19" name="Megaidea.net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2" r="70202" b="6379"/>
          <a:stretch/>
        </p:blipFill>
        <p:spPr>
          <a:xfrm flipH="1">
            <a:off x="8412362" y="88323"/>
            <a:ext cx="1879327" cy="396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6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35</Words>
  <Application>Microsoft Office PowerPoint</Application>
  <PresentationFormat>Personalizado</PresentationFormat>
  <Paragraphs>10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 Light</vt:lpstr>
      <vt:lpstr>Glowworm Rob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Princesa Jazmin</cp:keywords>
  <cp:lastModifiedBy>MEGAIDEA</cp:lastModifiedBy>
  <cp:revision>6</cp:revision>
  <dcterms:created xsi:type="dcterms:W3CDTF">2021-07-14T23:45:11Z</dcterms:created>
  <dcterms:modified xsi:type="dcterms:W3CDTF">2023-03-29T03:00:22Z</dcterms:modified>
</cp:coreProperties>
</file>