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ipster Script Pro" panose="02000000000000000000" pitchFamily="50" charset="0"/>
      <p:regular r:id="rId7"/>
    </p:embeddedFont>
    <p:embeddedFont>
      <p:font typeface="Matilda " panose="02000606020000020004" pitchFamily="2" charset="0"/>
      <p:regular r:id="rId8"/>
    </p:embeddedFont>
    <p:embeddedFont>
      <p:font typeface="BaaBookHmkBold" panose="00000400000000000000" pitchFamily="2" charset="0"/>
      <p:regular r:id="rId9"/>
    </p:embeddedFont>
    <p:embeddedFont>
      <p:font typeface="AvantGarde Md BT" panose="020B0602020202020204"/>
      <p:regular r:id="rId10"/>
      <p: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D25"/>
    <a:srgbClr val="9A6E27"/>
    <a:srgbClr val="BD9142"/>
    <a:srgbClr val="A97F3E"/>
    <a:srgbClr val="89B8EB"/>
    <a:srgbClr val="869686"/>
    <a:srgbClr val="C6CDC6"/>
    <a:srgbClr val="9DC4EE"/>
    <a:srgbClr val="B7D4F3"/>
    <a:srgbClr val="C0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1" y="695179"/>
            <a:ext cx="2828569" cy="2014749"/>
          </a:xfrm>
          <a:prstGeom prst="rect">
            <a:avLst/>
          </a:prstGeom>
        </p:spPr>
      </p:pic>
      <p:sp>
        <p:nvSpPr>
          <p:cNvPr id="6" name="Mayito 5"/>
          <p:cNvSpPr txBox="1"/>
          <p:nvPr/>
        </p:nvSpPr>
        <p:spPr>
          <a:xfrm>
            <a:off x="213360" y="2853040"/>
            <a:ext cx="30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9A6E27"/>
                </a:solidFill>
                <a:latin typeface="Matilda " panose="02000606020000020004" pitchFamily="2" charset="0"/>
              </a:rPr>
              <a:t>Alejandro</a:t>
            </a:r>
            <a:endParaRPr lang="en-US" sz="4000" dirty="0">
              <a:solidFill>
                <a:srgbClr val="9A6E27"/>
              </a:solidFill>
              <a:latin typeface="Matilda " panose="02000606020000020004" pitchFamily="2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12659" y="3614658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9A6E27"/>
                </a:solidFill>
                <a:latin typeface="BaaBookHmkBold" panose="00000400000000000000" pitchFamily="2" charset="0"/>
              </a:rPr>
              <a:t>SÁBADO 15 DE DICIEMBRE</a:t>
            </a:r>
          </a:p>
        </p:txBody>
      </p:sp>
      <p:sp>
        <p:nvSpPr>
          <p:cNvPr id="15" name="MegaIdea.Net 14"/>
          <p:cNvSpPr txBox="1"/>
          <p:nvPr/>
        </p:nvSpPr>
        <p:spPr>
          <a:xfrm>
            <a:off x="580087" y="4059108"/>
            <a:ext cx="2396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9A6E27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500" dirty="0" err="1" smtClean="0">
                <a:solidFill>
                  <a:srgbClr val="9A6E27"/>
                </a:solidFill>
                <a:latin typeface="BaaBookHmkBold" panose="00000400000000000000" pitchFamily="2" charset="0"/>
              </a:rPr>
              <a:t>Mz</a:t>
            </a:r>
            <a:r>
              <a:rPr lang="es-PE" sz="1500" dirty="0" smtClean="0">
                <a:solidFill>
                  <a:srgbClr val="9A6E27"/>
                </a:solidFill>
                <a:latin typeface="BaaBookHmkBold" panose="00000400000000000000" pitchFamily="2" charset="0"/>
              </a:rPr>
              <a:t>. 14 </a:t>
            </a:r>
            <a:r>
              <a:rPr lang="es-PE" sz="1500" dirty="0" err="1" smtClean="0">
                <a:solidFill>
                  <a:srgbClr val="9A6E27"/>
                </a:solidFill>
                <a:latin typeface="BaaBookHmkBold" panose="00000400000000000000" pitchFamily="2" charset="0"/>
              </a:rPr>
              <a:t>Lte</a:t>
            </a:r>
            <a:r>
              <a:rPr lang="es-PE" sz="1500" dirty="0" smtClean="0">
                <a:solidFill>
                  <a:srgbClr val="9A6E27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500" dirty="0" smtClean="0">
                <a:solidFill>
                  <a:srgbClr val="9A6E27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.Net 14"/>
          <p:cNvSpPr txBox="1"/>
          <p:nvPr/>
        </p:nvSpPr>
        <p:spPr>
          <a:xfrm>
            <a:off x="1126793" y="4939969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dirty="0" smtClean="0">
                <a:solidFill>
                  <a:srgbClr val="A97F3E"/>
                </a:solidFill>
                <a:effectLst/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ayito 5"/>
          <p:cNvSpPr txBox="1"/>
          <p:nvPr/>
        </p:nvSpPr>
        <p:spPr>
          <a:xfrm>
            <a:off x="311003" y="2369569"/>
            <a:ext cx="2990997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2000" dirty="0" smtClean="0">
                <a:solidFill>
                  <a:srgbClr val="996D25"/>
                </a:solidFill>
                <a:latin typeface="Hipster Script Pro" panose="02000000000000000000" pitchFamily="50" charset="0"/>
              </a:rPr>
              <a:t>Primera Comunión</a:t>
            </a:r>
            <a:endParaRPr lang="en-US" sz="2000" dirty="0">
              <a:solidFill>
                <a:srgbClr val="996D25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837456" y="308122"/>
            <a:ext cx="19271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9A6E27"/>
                </a:solidFill>
                <a:latin typeface="BaaBookHmkBold" panose="00000400000000000000" pitchFamily="2" charset="0"/>
              </a:rPr>
              <a:t>Te invito a celebrar mi</a:t>
            </a:r>
            <a:endParaRPr lang="en-US" sz="1500" dirty="0">
              <a:solidFill>
                <a:srgbClr val="9A6E27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26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Hipster Script Pro</vt:lpstr>
      <vt:lpstr>Matilda </vt:lpstr>
      <vt:lpstr>BaaBookHmkBold</vt:lpstr>
      <vt:lpstr>Arial</vt:lpstr>
      <vt:lpstr>AvantGarde Md BT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Primera Comunion</cp:keywords>
  <cp:lastModifiedBy>MEGAIDEA</cp:lastModifiedBy>
  <cp:revision>16</cp:revision>
  <dcterms:created xsi:type="dcterms:W3CDTF">2019-11-21T20:21:28Z</dcterms:created>
  <dcterms:modified xsi:type="dcterms:W3CDTF">2023-03-31T02:27:16Z</dcterms:modified>
</cp:coreProperties>
</file>