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8" r:id="rId2"/>
  </p:sldIdLst>
  <p:sldSz cx="5040313" cy="7199313"/>
  <p:notesSz cx="6858000" cy="9144000"/>
  <p:embeddedFontLst>
    <p:embeddedFont>
      <p:font typeface="Horticulture" panose="020005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ogieBoogie" panose="00000400000000000000" pitchFamily="2" charset="0"/>
      <p:regular r:id="rId10"/>
    </p:embeddedFont>
  </p:embeddedFontLst>
  <p:defaultTextStyle>
    <a:defPPr>
      <a:defRPr lang="es-PE"/>
    </a:defPPr>
    <a:lvl1pPr marL="0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18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37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55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873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591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10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27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746" algn="l" defTabSz="58743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818"/>
    <a:srgbClr val="752D14"/>
    <a:srgbClr val="29ADE8"/>
    <a:srgbClr val="28166F"/>
    <a:srgbClr val="291770"/>
    <a:srgbClr val="0099FF"/>
    <a:srgbClr val="00A76E"/>
    <a:srgbClr val="0CCEFF"/>
    <a:srgbClr val="ED41A7"/>
    <a:srgbClr val="F27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5497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76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861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360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3105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642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6030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4134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6631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7653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94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30/03/2023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7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ww.megaidea.net"/>
          <p:cNvSpPr txBox="1"/>
          <p:nvPr/>
        </p:nvSpPr>
        <p:spPr>
          <a:xfrm>
            <a:off x="1318499" y="883570"/>
            <a:ext cx="2567458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736" dirty="0">
                <a:gradFill>
                  <a:gsLst>
                    <a:gs pos="5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glow rad="152400">
                    <a:srgbClr val="28166F"/>
                  </a:glow>
                </a:effectLst>
                <a:latin typeface="OogieBoogie" panose="00000400000000000000" pitchFamily="2" charset="0"/>
              </a:rPr>
              <a:t>IGNACIO</a:t>
            </a:r>
          </a:p>
        </p:txBody>
      </p:sp>
      <p:sp>
        <p:nvSpPr>
          <p:cNvPr id="5" name="Megaidea.Net 4"/>
          <p:cNvSpPr txBox="1"/>
          <p:nvPr/>
        </p:nvSpPr>
        <p:spPr>
          <a:xfrm>
            <a:off x="820744" y="1581067"/>
            <a:ext cx="3524704" cy="65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83" dirty="0" smtClean="0">
                <a:solidFill>
                  <a:srgbClr val="00A76E"/>
                </a:solidFill>
                <a:effectLst>
                  <a:glow rad="152400">
                    <a:srgbClr val="28166F"/>
                  </a:glow>
                </a:effectLst>
                <a:latin typeface="OogieBoogie" panose="00000400000000000000" pitchFamily="2" charset="0"/>
              </a:rPr>
              <a:t>ANDRES</a:t>
            </a:r>
            <a:endParaRPr lang="es-PE" sz="3683" dirty="0">
              <a:solidFill>
                <a:srgbClr val="00A76E"/>
              </a:solidFill>
              <a:effectLst>
                <a:glow rad="152400">
                  <a:srgbClr val="28166F"/>
                </a:glow>
              </a:effectLst>
              <a:latin typeface="OogieBoogie" panose="00000400000000000000" pitchFamily="2" charset="0"/>
            </a:endParaRPr>
          </a:p>
        </p:txBody>
      </p:sp>
      <p:sp>
        <p:nvSpPr>
          <p:cNvPr id="6" name="Megaidea.Net 5"/>
          <p:cNvSpPr txBox="1"/>
          <p:nvPr/>
        </p:nvSpPr>
        <p:spPr>
          <a:xfrm>
            <a:off x="1029311" y="2388976"/>
            <a:ext cx="3272107" cy="578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157" dirty="0">
                <a:solidFill>
                  <a:srgbClr val="291770"/>
                </a:solidFill>
                <a:effectLst>
                  <a:glow rad="101600">
                    <a:schemeClr val="bg1"/>
                  </a:glow>
                </a:effectLst>
                <a:latin typeface="OogieBoogie" panose="00000400000000000000" pitchFamily="2" charset="0"/>
              </a:rPr>
              <a:t>CUMPLE 2</a:t>
            </a:r>
          </a:p>
        </p:txBody>
      </p:sp>
      <p:sp>
        <p:nvSpPr>
          <p:cNvPr id="7" name="Megaidea.Net 6"/>
          <p:cNvSpPr txBox="1"/>
          <p:nvPr/>
        </p:nvSpPr>
        <p:spPr>
          <a:xfrm>
            <a:off x="1274504" y="2934216"/>
            <a:ext cx="2598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 smtClean="0">
                <a:solidFill>
                  <a:srgbClr val="F2A721"/>
                </a:solidFill>
                <a:latin typeface="Horticulture" panose="02000500000000000000" pitchFamily="2" charset="0"/>
              </a:rPr>
              <a:t>SAbado</a:t>
            </a:r>
            <a:r>
              <a:rPr lang="en-US" sz="3500" dirty="0" smtClean="0">
                <a:solidFill>
                  <a:srgbClr val="F2A721"/>
                </a:solidFill>
                <a:latin typeface="Horticulture" panose="02000500000000000000" pitchFamily="2" charset="0"/>
              </a:rPr>
              <a:t> </a:t>
            </a:r>
            <a:r>
              <a:rPr lang="en-US" sz="3500" dirty="0">
                <a:solidFill>
                  <a:srgbClr val="F2A721"/>
                </a:solidFill>
                <a:latin typeface="Horticulture" panose="02000500000000000000" pitchFamily="2" charset="0"/>
              </a:rPr>
              <a:t>15 </a:t>
            </a:r>
            <a:endParaRPr lang="en-US" sz="3500" dirty="0" smtClean="0">
              <a:solidFill>
                <a:srgbClr val="F2A721"/>
              </a:solidFill>
              <a:latin typeface="Horticulture" panose="02000500000000000000" pitchFamily="2" charset="0"/>
            </a:endParaRPr>
          </a:p>
          <a:p>
            <a:pPr algn="ctr"/>
            <a:r>
              <a:rPr lang="en-US" sz="3500" dirty="0" smtClean="0">
                <a:solidFill>
                  <a:srgbClr val="F2A721"/>
                </a:solidFill>
                <a:latin typeface="Horticulture" panose="02000500000000000000" pitchFamily="2" charset="0"/>
              </a:rPr>
              <a:t>de </a:t>
            </a:r>
            <a:r>
              <a:rPr lang="en-US" sz="3500" dirty="0" err="1">
                <a:solidFill>
                  <a:srgbClr val="F2A721"/>
                </a:solidFill>
                <a:latin typeface="Horticulture" panose="02000500000000000000" pitchFamily="2" charset="0"/>
              </a:rPr>
              <a:t>Junio</a:t>
            </a:r>
            <a:endParaRPr lang="en-US" sz="3500" dirty="0">
              <a:solidFill>
                <a:srgbClr val="F2A721"/>
              </a:solidFill>
              <a:latin typeface="Horticulture" panose="02000500000000000000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681463" y="4123044"/>
            <a:ext cx="18848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Horticulture" panose="02000500000000000000" pitchFamily="2" charset="0"/>
              </a:rPr>
              <a:t>3:00 </a:t>
            </a:r>
            <a:r>
              <a:rPr lang="en-US" sz="2500" dirty="0">
                <a:solidFill>
                  <a:srgbClr val="0070C0"/>
                </a:solidFill>
                <a:latin typeface="Horticulture" panose="02000500000000000000" pitchFamily="2" charset="0"/>
              </a:rPr>
              <a:t>pm.</a:t>
            </a:r>
          </a:p>
        </p:txBody>
      </p:sp>
      <p:sp>
        <p:nvSpPr>
          <p:cNvPr id="9" name="Megaidea.Net 8"/>
          <p:cNvSpPr txBox="1"/>
          <p:nvPr/>
        </p:nvSpPr>
        <p:spPr>
          <a:xfrm>
            <a:off x="1573887" y="4637269"/>
            <a:ext cx="20523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29ADE8"/>
                </a:solidFill>
                <a:latin typeface="Horticulture" panose="02000500000000000000" pitchFamily="2" charset="0"/>
              </a:rPr>
              <a:t>EN LA TERRAZA </a:t>
            </a:r>
            <a:r>
              <a:rPr lang="en-US" sz="1700" dirty="0" err="1">
                <a:solidFill>
                  <a:srgbClr val="29ADE8"/>
                </a:solidFill>
                <a:latin typeface="Horticulture" panose="02000500000000000000" pitchFamily="2" charset="0"/>
              </a:rPr>
              <a:t>Calle</a:t>
            </a:r>
            <a:r>
              <a:rPr lang="en-US" sz="1700" dirty="0">
                <a:solidFill>
                  <a:srgbClr val="29ADE8"/>
                </a:solidFill>
                <a:latin typeface="Horticulture" panose="02000500000000000000" pitchFamily="2" charset="0"/>
              </a:rPr>
              <a:t> Vicente Guerrero, Col. Miguel Hidalgo</a:t>
            </a:r>
          </a:p>
        </p:txBody>
      </p:sp>
      <p:sp>
        <p:nvSpPr>
          <p:cNvPr id="10" name="Megaidea.Net 9"/>
          <p:cNvSpPr txBox="1"/>
          <p:nvPr/>
        </p:nvSpPr>
        <p:spPr>
          <a:xfrm rot="19947969">
            <a:off x="1627708" y="5852288"/>
            <a:ext cx="16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8498C"/>
                </a:solidFill>
                <a:latin typeface="Horticulture" panose="02000500000000000000" pitchFamily="2" charset="0"/>
              </a:rPr>
              <a:t>No </a:t>
            </a:r>
            <a:r>
              <a:rPr lang="en-US" sz="1800" dirty="0" err="1">
                <a:solidFill>
                  <a:srgbClr val="18498C"/>
                </a:solidFill>
                <a:latin typeface="Horticulture" panose="02000500000000000000" pitchFamily="2" charset="0"/>
              </a:rPr>
              <a:t>faltes</a:t>
            </a:r>
            <a:r>
              <a:rPr lang="en-US" sz="1800" dirty="0">
                <a:solidFill>
                  <a:srgbClr val="18498C"/>
                </a:solidFill>
                <a:latin typeface="Horticulture" panose="02000500000000000000" pitchFamily="2" charset="0"/>
              </a:rPr>
              <a:t>…!</a:t>
            </a:r>
          </a:p>
        </p:txBody>
      </p:sp>
      <p:sp>
        <p:nvSpPr>
          <p:cNvPr id="11" name="Megaidea.Net 10"/>
          <p:cNvSpPr txBox="1"/>
          <p:nvPr/>
        </p:nvSpPr>
        <p:spPr>
          <a:xfrm>
            <a:off x="1331841" y="6857119"/>
            <a:ext cx="244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glow rad="228600">
                    <a:srgbClr val="E57818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400" b="1" dirty="0">
              <a:solidFill>
                <a:schemeClr val="bg1"/>
              </a:solidFill>
              <a:effectLst>
                <a:glow rad="228600">
                  <a:srgbClr val="E57818"/>
                </a:glow>
              </a:effectLst>
              <a:latin typeface="Horticult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5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26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Horticulture</vt:lpstr>
      <vt:lpstr>Calibri</vt:lpstr>
      <vt:lpstr>Arial</vt:lpstr>
      <vt:lpstr>Calibri Light</vt:lpstr>
      <vt:lpstr>OogieBoogie</vt:lpstr>
      <vt:lpstr>Tema de Office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Power Rockers</cp:keywords>
  <cp:lastModifiedBy>MEGAIDEA</cp:lastModifiedBy>
  <cp:revision>156</cp:revision>
  <dcterms:created xsi:type="dcterms:W3CDTF">2018-10-27T00:59:17Z</dcterms:created>
  <dcterms:modified xsi:type="dcterms:W3CDTF">2023-03-30T15:53:20Z</dcterms:modified>
</cp:coreProperties>
</file>