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0" r:id="rId1"/>
  </p:sldMasterIdLst>
  <p:sldIdLst>
    <p:sldId id="256" r:id="rId2"/>
  </p:sldIdLst>
  <p:sldSz cx="5040313" cy="7199313"/>
  <p:notesSz cx="9144000" cy="6858000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Pokemon" panose="040B0500000000000000" pitchFamily="8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obster 1.3" panose="02000506000000020003" pitchFamily="50" charset="0"/>
      <p:regular r:id="rId11"/>
    </p:embeddedFont>
    <p:embeddedFont>
      <p:font typeface="BaaBookHmkBold" panose="00000400000000000000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Porky's" panose="00000700000000000000" pitchFamily="2" charset="0"/>
      <p:bold r:id="rId15"/>
    </p:embeddedFont>
    <p:embeddedFont>
      <p:font typeface="Splatch" panose="03000600000000000000" pitchFamily="66" charset="0"/>
      <p:regular r:id="rId16"/>
    </p:embeddedFont>
  </p:embeddedFontLst>
  <p:defaultTextStyle>
    <a:defPPr>
      <a:defRPr lang="en-US"/>
    </a:defPPr>
    <a:lvl1pPr marL="0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1pPr>
    <a:lvl2pPr marL="302392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2pPr>
    <a:lvl3pPr marL="604784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3pPr>
    <a:lvl4pPr marL="907176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4pPr>
    <a:lvl5pPr marL="1209568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5pPr>
    <a:lvl6pPr marL="1511960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6pPr>
    <a:lvl7pPr marL="1814352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7pPr>
    <a:lvl8pPr marL="2116745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8pPr>
    <a:lvl9pPr marL="2419137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9D06"/>
    <a:srgbClr val="009900"/>
    <a:srgbClr val="3B702B"/>
    <a:srgbClr val="FFFF66"/>
    <a:srgbClr val="F54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8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3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0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1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8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9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3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0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7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8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0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gaidea.Net 10"/>
          <p:cNvSpPr txBox="1"/>
          <p:nvPr/>
        </p:nvSpPr>
        <p:spPr>
          <a:xfrm>
            <a:off x="28449" y="6953092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68608" y="3831921"/>
            <a:ext cx="345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Domingo  5</a:t>
            </a:r>
            <a:r>
              <a:rPr lang="es-PE" sz="2200" dirty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 </a:t>
            </a:r>
            <a:r>
              <a:rPr lang="es-PE" sz="22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de Enero</a:t>
            </a:r>
            <a:endParaRPr lang="es-PE" sz="2200" dirty="0">
              <a:solidFill>
                <a:schemeClr val="bg1"/>
              </a:solidFill>
              <a:effectLst>
                <a:glow rad="2921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64542" y="4328748"/>
            <a:ext cx="278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smtClean="0">
                <a:solidFill>
                  <a:schemeClr val="bg1"/>
                </a:solidFill>
                <a:effectLst/>
                <a:latin typeface="Porky's" panose="00000700000000000000" pitchFamily="2" charset="0"/>
              </a:rPr>
              <a:t>A las </a:t>
            </a:r>
            <a:r>
              <a:rPr lang="es-PE" sz="1800" dirty="0" smtClean="0">
                <a:solidFill>
                  <a:schemeClr val="bg1"/>
                </a:solidFill>
                <a:latin typeface="Porky's" panose="00000700000000000000" pitchFamily="2" charset="0"/>
              </a:rPr>
              <a:t>4</a:t>
            </a:r>
            <a:r>
              <a:rPr lang="es-PE" sz="1800" dirty="0" smtClean="0">
                <a:solidFill>
                  <a:schemeClr val="bg1"/>
                </a:solidFill>
                <a:effectLst/>
                <a:latin typeface="Porky's" panose="00000700000000000000" pitchFamily="2" charset="0"/>
              </a:rPr>
              <a:t>:00 pm.</a:t>
            </a:r>
            <a:endParaRPr lang="es-PE" sz="1800" dirty="0">
              <a:solidFill>
                <a:schemeClr val="bg1"/>
              </a:solidFill>
              <a:effectLst/>
              <a:latin typeface="Porky's" panose="00000700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54105" y="4746595"/>
            <a:ext cx="29167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>
                <a:ln w="12700">
                  <a:noFill/>
                </a:ln>
                <a:solidFill>
                  <a:srgbClr val="8FE2FF"/>
                </a:solidFill>
                <a:effectLst/>
                <a:latin typeface="BaaBookHmkBold" panose="00000400000000000000" pitchFamily="2" charset="0"/>
              </a:rPr>
              <a:t>En </a:t>
            </a:r>
            <a:r>
              <a:rPr lang="es-PE" sz="1500" dirty="0">
                <a:ln w="12700">
                  <a:noFill/>
                </a:ln>
                <a:solidFill>
                  <a:srgbClr val="8FE2FF"/>
                </a:solidFill>
                <a:latin typeface="BaaBookHmkBold" panose="00000400000000000000" pitchFamily="2" charset="0"/>
              </a:rPr>
              <a:t>Recepciones y Eventos Virgen del Carmen ubicado en Calle Pons </a:t>
            </a:r>
            <a:r>
              <a:rPr lang="es-PE" sz="1500" dirty="0" err="1">
                <a:ln w="12700">
                  <a:noFill/>
                </a:ln>
                <a:solidFill>
                  <a:srgbClr val="8FE2FF"/>
                </a:solidFill>
                <a:latin typeface="BaaBookHmkBold" panose="00000400000000000000" pitchFamily="2" charset="0"/>
              </a:rPr>
              <a:t>Musso</a:t>
            </a:r>
            <a:r>
              <a:rPr lang="es-PE" sz="1500" dirty="0">
                <a:ln w="12700">
                  <a:noFill/>
                </a:ln>
                <a:solidFill>
                  <a:srgbClr val="8FE2FF"/>
                </a:solidFill>
                <a:latin typeface="BaaBookHmkBold" panose="00000400000000000000" pitchFamily="2" charset="0"/>
              </a:rPr>
              <a:t> 210 </a:t>
            </a:r>
            <a:r>
              <a:rPr lang="es-PE" sz="1500" dirty="0" err="1">
                <a:ln w="12700">
                  <a:noFill/>
                </a:ln>
                <a:solidFill>
                  <a:srgbClr val="8FE2FF"/>
                </a:solidFill>
                <a:latin typeface="BaaBookHmkBold" panose="00000400000000000000" pitchFamily="2" charset="0"/>
              </a:rPr>
              <a:t>Mz</a:t>
            </a:r>
            <a:r>
              <a:rPr lang="es-PE" sz="1500" dirty="0">
                <a:ln w="12700">
                  <a:noFill/>
                </a:ln>
                <a:solidFill>
                  <a:srgbClr val="8FE2FF"/>
                </a:solidFill>
                <a:latin typeface="BaaBookHmkBold" panose="00000400000000000000" pitchFamily="2" charset="0"/>
              </a:rPr>
              <a:t>. B </a:t>
            </a:r>
            <a:r>
              <a:rPr lang="es-PE" sz="1500" dirty="0" err="1">
                <a:ln w="12700">
                  <a:noFill/>
                </a:ln>
                <a:solidFill>
                  <a:srgbClr val="8FE2FF"/>
                </a:solidFill>
                <a:latin typeface="BaaBookHmkBold" panose="00000400000000000000" pitchFamily="2" charset="0"/>
              </a:rPr>
              <a:t>Lte</a:t>
            </a:r>
            <a:r>
              <a:rPr lang="es-PE" sz="1500" dirty="0">
                <a:ln w="12700">
                  <a:noFill/>
                </a:ln>
                <a:solidFill>
                  <a:srgbClr val="8FE2FF"/>
                </a:solidFill>
                <a:latin typeface="BaaBookHmkBold" panose="00000400000000000000" pitchFamily="2" charset="0"/>
              </a:rPr>
              <a:t>. </a:t>
            </a:r>
            <a:r>
              <a:rPr lang="es-PE" sz="1500" dirty="0" smtClean="0">
                <a:ln w="12700">
                  <a:noFill/>
                </a:ln>
                <a:solidFill>
                  <a:srgbClr val="8FE2FF"/>
                </a:solidFill>
                <a:latin typeface="BaaBookHmkBold" panose="00000400000000000000" pitchFamily="2" charset="0"/>
              </a:rPr>
              <a:t>2</a:t>
            </a:r>
            <a:endParaRPr lang="es-PE" sz="1500" dirty="0">
              <a:ln w="12700">
                <a:noFill/>
              </a:ln>
              <a:solidFill>
                <a:srgbClr val="8FE2FF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88331" y="2592639"/>
            <a:ext cx="3334677" cy="614203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Pokemon" panose="040B0500000000000000" pitchFamily="82" charset="0"/>
              </a:rPr>
              <a:t>¡ YO Te </a:t>
            </a:r>
            <a:r>
              <a:rPr lang="es-PE" sz="4000" dirty="0" err="1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Pokemon" panose="040B0500000000000000" pitchFamily="82" charset="0"/>
              </a:rPr>
              <a:t>eLijo</a:t>
            </a:r>
            <a:r>
              <a:rPr lang="es-PE" sz="40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Pokemon" panose="040B0500000000000000" pitchFamily="82" charset="0"/>
              </a:rPr>
              <a:t> !</a:t>
            </a:r>
            <a:endParaRPr lang="es-PE" sz="4000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Pokemon" panose="040B0500000000000000" pitchFamily="82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38007" y="3130921"/>
            <a:ext cx="37119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900" dirty="0" smtClean="0">
                <a:solidFill>
                  <a:srgbClr val="FFFF9B"/>
                </a:solidFill>
                <a:latin typeface="Porky's" panose="00000700000000000000" pitchFamily="2" charset="0"/>
              </a:rPr>
              <a:t>Para festejar</a:t>
            </a:r>
          </a:p>
          <a:p>
            <a:pPr algn="ctr"/>
            <a:r>
              <a:rPr lang="es-PE" sz="1900" dirty="0" smtClean="0">
                <a:solidFill>
                  <a:srgbClr val="FFFF9B"/>
                </a:solidFill>
                <a:latin typeface="Porky's" panose="00000700000000000000" pitchFamily="2" charset="0"/>
              </a:rPr>
              <a:t>mi cumpleaños el…</a:t>
            </a:r>
            <a:endParaRPr lang="es-PE" sz="1900" dirty="0">
              <a:solidFill>
                <a:srgbClr val="FFFF9B"/>
              </a:solidFill>
              <a:effectLst/>
              <a:latin typeface="Porky's" panose="00000700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64542" y="5757511"/>
            <a:ext cx="29167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 smtClean="0">
                <a:ln w="12700">
                  <a:noFill/>
                </a:ln>
                <a:solidFill>
                  <a:schemeClr val="bg1"/>
                </a:solidFill>
                <a:effectLst/>
                <a:latin typeface="Porky's" panose="00000700000000000000" pitchFamily="2" charset="0"/>
              </a:rPr>
              <a:t>No faltes..!!</a:t>
            </a:r>
            <a:endParaRPr lang="es-PE" sz="1500" dirty="0">
              <a:ln w="12700">
                <a:noFill/>
              </a:ln>
              <a:solidFill>
                <a:schemeClr val="bg1"/>
              </a:solidFill>
              <a:effectLst/>
              <a:latin typeface="Porky's" panose="00000700000000000000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345896" y="2002542"/>
            <a:ext cx="22464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FFFF00"/>
                </a:solidFill>
                <a:effectLst>
                  <a:glow rad="127000">
                    <a:srgbClr val="002060"/>
                  </a:glow>
                </a:effectLst>
                <a:latin typeface="Lobster 1.3" panose="02000506000000020003" pitchFamily="50" charset="0"/>
              </a:rPr>
              <a:t>Cumple 5 Años</a:t>
            </a:r>
            <a:endParaRPr lang="es-PE" sz="2500" dirty="0">
              <a:solidFill>
                <a:srgbClr val="FFFF00"/>
              </a:solidFill>
              <a:effectLst>
                <a:glow rad="127000">
                  <a:srgbClr val="002060"/>
                </a:glow>
              </a:effectLst>
              <a:latin typeface="Lobster 1.3" panose="02000506000000020003" pitchFamily="50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-474175" y="1365850"/>
            <a:ext cx="585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>
                <a:gradFill flip="none" rotWithShape="1">
                  <a:gsLst>
                    <a:gs pos="11000">
                      <a:srgbClr val="FFFF00"/>
                    </a:gs>
                    <a:gs pos="45000">
                      <a:srgbClr val="FFC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effectLst>
                  <a:glow rad="190500">
                    <a:schemeClr val="tx1"/>
                  </a:glow>
                </a:effectLst>
                <a:latin typeface="Splatch" panose="03000600000000000000" pitchFamily="66" charset="0"/>
              </a:rPr>
              <a:t>PIERO</a:t>
            </a:r>
          </a:p>
        </p:txBody>
      </p:sp>
    </p:spTree>
    <p:extLst>
      <p:ext uri="{BB962C8B-B14F-4D97-AF65-F5344CB8AC3E}">
        <p14:creationId xmlns:p14="http://schemas.microsoft.com/office/powerpoint/2010/main" val="23647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8111E-6 -3.17939E-7 L -3.38111E-6 -0.07217 " pathEditMode="relative" rAng="0" ptsTypes="AA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8" grpId="1"/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47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Arial Black</vt:lpstr>
      <vt:lpstr>Pokemon</vt:lpstr>
      <vt:lpstr>Calibri</vt:lpstr>
      <vt:lpstr>Lobster 1.3</vt:lpstr>
      <vt:lpstr>BaaBookHmkBold</vt:lpstr>
      <vt:lpstr>Arial</vt:lpstr>
      <vt:lpstr>Calibri Light</vt:lpstr>
      <vt:lpstr>Porky's</vt:lpstr>
      <vt:lpstr>Splatch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Pokemon</cp:keywords>
  <cp:lastModifiedBy>MEGAIDEA</cp:lastModifiedBy>
  <cp:revision>19</cp:revision>
  <dcterms:created xsi:type="dcterms:W3CDTF">2019-10-28T23:58:15Z</dcterms:created>
  <dcterms:modified xsi:type="dcterms:W3CDTF">2023-03-31T03:35:16Z</dcterms:modified>
</cp:coreProperties>
</file>