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Pokemon-Rob" panose="040B0500000000000000" pitchFamily="82" charset="0"/>
      <p:regular r:id="rId3"/>
    </p:embeddedFont>
    <p:embeddedFont>
      <p:font typeface="BaaBookHmkBold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obster-Bonifiesta.com" panose="02000506000000020003" pitchFamily="50" charset="0"/>
      <p:regular r:id="rId9"/>
    </p:embeddedFont>
    <p:embeddedFont>
      <p:font typeface="Splatch-Rob" panose="03000600000000000000" pitchFamily="66" charset="0"/>
      <p:regular r:id="rId10"/>
    </p:embeddedFont>
    <p:embeddedFont>
      <p:font typeface="Porky's" panose="00000700000000000000" pitchFamily="2" charset="0"/>
      <p:bold r:id="rId11"/>
    </p:embeddedFont>
    <p:embeddedFont>
      <p:font typeface="Placard-Rob" panose="020B0606030402050204" pitchFamily="34" charset="0"/>
      <p:bold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28" y="90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" y="1524000"/>
            <a:ext cx="4406751" cy="5675313"/>
          </a:xfrm>
          <a:prstGeom prst="rect">
            <a:avLst/>
          </a:prstGeom>
        </p:spPr>
      </p:pic>
      <p:pic>
        <p:nvPicPr>
          <p:cNvPr id="11" name="Bonifiesta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4" y="-80379"/>
            <a:ext cx="3073338" cy="3073338"/>
          </a:xfrm>
          <a:prstGeom prst="rect">
            <a:avLst/>
          </a:prstGeom>
        </p:spPr>
      </p:pic>
      <p:pic>
        <p:nvPicPr>
          <p:cNvPr id="12" name="Bonifiesta.c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90" y="502702"/>
            <a:ext cx="1992555" cy="1992555"/>
          </a:xfrm>
          <a:prstGeom prst="rect">
            <a:avLst/>
          </a:prstGeom>
        </p:spPr>
      </p:pic>
      <p:sp>
        <p:nvSpPr>
          <p:cNvPr id="15" name="Bonifiesta.com"/>
          <p:cNvSpPr txBox="1"/>
          <p:nvPr/>
        </p:nvSpPr>
        <p:spPr>
          <a:xfrm>
            <a:off x="1525957" y="2644907"/>
            <a:ext cx="232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smtClean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Lobster-Bonifiesta.com" panose="02000506000000020003" pitchFamily="50" charset="0"/>
              </a:rPr>
              <a:t>Cumple 8 </a:t>
            </a:r>
            <a:r>
              <a:rPr lang="es-PE" sz="2500" dirty="0" smtClean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Lobster-Bonifiesta.com" panose="02000506000000020003" pitchFamily="50" charset="0"/>
              </a:rPr>
              <a:t>Años</a:t>
            </a:r>
            <a:endParaRPr lang="es-PE" sz="2500" dirty="0">
              <a:solidFill>
                <a:srgbClr val="FFFF00"/>
              </a:solidFill>
              <a:effectLst>
                <a:glow rad="127000">
                  <a:srgbClr val="002060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16" name="Bonifiesta.com"/>
          <p:cNvSpPr txBox="1"/>
          <p:nvPr/>
        </p:nvSpPr>
        <p:spPr>
          <a:xfrm>
            <a:off x="1700564" y="2051356"/>
            <a:ext cx="1779889" cy="5539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3000" dirty="0" smtClean="0">
                <a:gradFill flip="none" rotWithShape="1">
                  <a:gsLst>
                    <a:gs pos="11000">
                      <a:srgbClr val="FFFF00"/>
                    </a:gs>
                    <a:gs pos="45000">
                      <a:srgbClr val="FFC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tx1"/>
                  </a:glow>
                </a:effectLst>
                <a:latin typeface="Splatch-Rob" panose="03000600000000000000" pitchFamily="66" charset="0"/>
              </a:rPr>
              <a:t>AXEL</a:t>
            </a:r>
            <a:endParaRPr lang="es-PE" sz="3000" dirty="0">
              <a:gradFill flip="none" rotWithShape="1">
                <a:gsLst>
                  <a:gs pos="11000">
                    <a:srgbClr val="FFFF00"/>
                  </a:gs>
                  <a:gs pos="45000">
                    <a:srgbClr val="FFC0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effectLst>
                <a:glow rad="190500">
                  <a:schemeClr val="tx1"/>
                </a:glow>
              </a:effectLst>
              <a:latin typeface="Splatch-Rob" panose="03000600000000000000" pitchFamily="66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1474551" y="3137350"/>
            <a:ext cx="2371127" cy="3077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  <a:effectLst>
                  <a:glow rad="50800">
                    <a:srgbClr val="FF0000"/>
                  </a:glow>
                </a:effectLst>
                <a:latin typeface="Pokemon-Rob" panose="040B0500000000000000" pitchFamily="82" charset="0"/>
              </a:rPr>
              <a:t>¡ YO Te </a:t>
            </a:r>
            <a:r>
              <a:rPr lang="es-PE" sz="1400" dirty="0" err="1" smtClean="0">
                <a:solidFill>
                  <a:schemeClr val="bg1"/>
                </a:solidFill>
                <a:effectLst>
                  <a:glow rad="50800">
                    <a:srgbClr val="FF0000"/>
                  </a:glow>
                </a:effectLst>
                <a:latin typeface="Pokemon-Rob" panose="040B0500000000000000" pitchFamily="82" charset="0"/>
              </a:rPr>
              <a:t>eLijo</a:t>
            </a:r>
            <a:r>
              <a:rPr lang="es-PE" sz="1400" dirty="0" smtClean="0">
                <a:solidFill>
                  <a:schemeClr val="bg1"/>
                </a:solidFill>
                <a:effectLst>
                  <a:glow rad="50800">
                    <a:srgbClr val="FF0000"/>
                  </a:glow>
                </a:effectLst>
                <a:latin typeface="Pokemon-Rob" panose="040B0500000000000000" pitchFamily="82" charset="0"/>
              </a:rPr>
              <a:t> !</a:t>
            </a:r>
            <a:endParaRPr lang="es-PE" sz="1400" dirty="0">
              <a:solidFill>
                <a:schemeClr val="bg1"/>
              </a:solidFill>
              <a:effectLst>
                <a:glow rad="50800">
                  <a:srgbClr val="FF0000"/>
                </a:glow>
              </a:effectLst>
              <a:latin typeface="Pokemon-Rob" panose="040B0500000000000000" pitchFamily="82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826479" y="3795204"/>
            <a:ext cx="345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Sábado  25</a:t>
            </a:r>
            <a:endParaRPr lang="es-PE" sz="28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28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Julio</a:t>
            </a:r>
            <a:endParaRPr lang="es-PE" sz="28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728001" y="471668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15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728000" y="5159136"/>
            <a:ext cx="17524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Mi Casa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701102" y="3449321"/>
            <a:ext cx="371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FFFF9B"/>
                </a:solidFill>
                <a:latin typeface="BaaBookHmkBold" panose="00000400000000000000" pitchFamily="2" charset="0"/>
              </a:rPr>
              <a:t>Para festejar mi cumpleaños el…</a:t>
            </a:r>
            <a:endParaRPr lang="es-PE" sz="1800" dirty="0">
              <a:solidFill>
                <a:srgbClr val="FFFF9B"/>
              </a:solidFill>
              <a:effectLst/>
              <a:latin typeface="BaaBookHmkBold" panose="00000400000000000000" pitchFamily="2" charset="0"/>
            </a:endParaRPr>
          </a:p>
        </p:txBody>
      </p:sp>
      <p:pic>
        <p:nvPicPr>
          <p:cNvPr id="22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765" y="4308005"/>
            <a:ext cx="1427583" cy="1538481"/>
          </a:xfrm>
          <a:prstGeom prst="rect">
            <a:avLst/>
          </a:prstGeom>
        </p:spPr>
      </p:pic>
      <p:pic>
        <p:nvPicPr>
          <p:cNvPr id="2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70" y="4171646"/>
            <a:ext cx="2233378" cy="3020644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" y="118065"/>
            <a:ext cx="2009784" cy="2116095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41" y="377686"/>
            <a:ext cx="1387534" cy="1797004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6486" y="5558382"/>
            <a:ext cx="1831819" cy="1630319"/>
          </a:xfrm>
          <a:prstGeom prst="rect">
            <a:avLst/>
          </a:prstGeom>
        </p:spPr>
      </p:pic>
      <p:sp>
        <p:nvSpPr>
          <p:cNvPr id="28" name="Megaidea.net"/>
          <p:cNvSpPr txBox="1"/>
          <p:nvPr/>
        </p:nvSpPr>
        <p:spPr>
          <a:xfrm>
            <a:off x="-77607" y="6855789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29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Pokemon-Rob</vt:lpstr>
      <vt:lpstr>BaaBookHmkBold</vt:lpstr>
      <vt:lpstr>Calibri</vt:lpstr>
      <vt:lpstr>Lobster-Bonifiesta.com</vt:lpstr>
      <vt:lpstr>Splatch-Rob</vt:lpstr>
      <vt:lpstr>Porky's</vt:lpstr>
      <vt:lpstr>Arial</vt:lpstr>
      <vt:lpstr>Placard-Rob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Pokemon</cp:keywords>
  <cp:lastModifiedBy>MEGAIDEA</cp:lastModifiedBy>
  <cp:revision>17</cp:revision>
  <dcterms:created xsi:type="dcterms:W3CDTF">2020-07-01T17:31:42Z</dcterms:created>
  <dcterms:modified xsi:type="dcterms:W3CDTF">2023-03-28T20:59:44Z</dcterms:modified>
</cp:coreProperties>
</file>