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ill Sans Ultra Bold Condensed" panose="020B0A06020104020203" pitchFamily="34" charset="0"/>
      <p:regular r:id="rId10"/>
    </p:embeddedFont>
    <p:embeddedFont>
      <p:font typeface="BaaBookHmkBold" panose="00000400000000000000" pitchFamily="2" charset="0"/>
      <p:regular r:id="rId11"/>
    </p:embeddedFont>
    <p:embeddedFont>
      <p:font typeface="Glowworm" panose="020F0804020102020204" pitchFamily="34" charset="0"/>
      <p:regular r:id="rId12"/>
    </p:embeddedFont>
    <p:embeddedFont>
      <p:font typeface="Beyond The Mountains" pitchFamily="2" charset="0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Porky's" panose="00000700000000000000" pitchFamily="2" charset="0"/>
      <p:bold r:id="rId16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423"/>
    <a:srgbClr val="37CBFF"/>
    <a:srgbClr val="556C11"/>
    <a:srgbClr val="E09950"/>
    <a:srgbClr val="EBDD48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2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91460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88496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79524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90338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854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4877977" y="676022"/>
            <a:ext cx="1677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>
                <a:solidFill>
                  <a:srgbClr val="37CBFF"/>
                </a:solidFill>
                <a:effectLst>
                  <a:glow rad="127000">
                    <a:srgbClr val="FFFF00"/>
                  </a:glow>
                </a:effectLst>
                <a:latin typeface="Beyond The Mountains" pitchFamily="2" charset="0"/>
              </a:rPr>
              <a:t>Te invito a </a:t>
            </a:r>
          </a:p>
          <a:p>
            <a:pPr algn="ctr"/>
            <a:r>
              <a:rPr lang="es-PE" sz="2000" dirty="0">
                <a:solidFill>
                  <a:srgbClr val="37CBFF"/>
                </a:solidFill>
                <a:effectLst>
                  <a:glow rad="127000">
                    <a:srgbClr val="FFFF00"/>
                  </a:glow>
                </a:effectLst>
                <a:latin typeface="Beyond The Mountains" pitchFamily="2" charset="0"/>
              </a:rPr>
              <a:t>mi Cumpleaños</a:t>
            </a:r>
            <a:endParaRPr lang="en-US" sz="2000" dirty="0">
              <a:solidFill>
                <a:srgbClr val="37CBFF"/>
              </a:solidFill>
              <a:effectLst>
                <a:glow rad="127000">
                  <a:srgbClr val="FFFF00"/>
                </a:glow>
              </a:effectLst>
              <a:latin typeface="Beyond The Mountains" pitchFamily="2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4227448" y="1337742"/>
            <a:ext cx="2889509" cy="7386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4200" dirty="0" smtClean="0">
                <a:gradFill>
                  <a:gsLst>
                    <a:gs pos="0">
                      <a:srgbClr val="37CBFF"/>
                    </a:gs>
                    <a:gs pos="77000">
                      <a:srgbClr val="0070C0"/>
                    </a:gs>
                  </a:gsLst>
                  <a:lin ang="5400000" scaled="1"/>
                </a:gradFill>
                <a:effectLst>
                  <a:glow rad="127000">
                    <a:srgbClr val="FFFF00"/>
                  </a:glow>
                </a:effectLst>
                <a:latin typeface="Porky's" panose="00000700000000000000" pitchFamily="2" charset="0"/>
              </a:rPr>
              <a:t>LUIS ANGEL</a:t>
            </a:r>
            <a:endParaRPr lang="en-US" sz="4200" dirty="0">
              <a:gradFill>
                <a:gsLst>
                  <a:gs pos="0">
                    <a:srgbClr val="37CBFF"/>
                  </a:gs>
                  <a:gs pos="77000">
                    <a:srgbClr val="0070C0"/>
                  </a:gs>
                </a:gsLst>
                <a:lin ang="5400000" scaled="1"/>
              </a:gradFill>
              <a:effectLst>
                <a:glow rad="127000">
                  <a:srgbClr val="FFFF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6" name="Megaidea.Net 5"/>
          <p:cNvSpPr txBox="1"/>
          <p:nvPr/>
        </p:nvSpPr>
        <p:spPr>
          <a:xfrm>
            <a:off x="4934860" y="1980515"/>
            <a:ext cx="1502334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500" dirty="0" err="1">
                <a:solidFill>
                  <a:srgbClr val="95C423"/>
                </a:solidFill>
                <a:effectLst/>
                <a:latin typeface="Gill Sans Ultra Bold Condensed" panose="020B0A06020104020203" pitchFamily="34" charset="0"/>
              </a:rPr>
              <a:t>Cumple</a:t>
            </a:r>
            <a:r>
              <a:rPr lang="en-US" sz="2500" dirty="0">
                <a:solidFill>
                  <a:srgbClr val="95C423"/>
                </a:solidFill>
                <a:effectLst/>
                <a:latin typeface="Gill Sans Ultra Bold Condensed" panose="020B0A06020104020203" pitchFamily="34" charset="0"/>
              </a:rPr>
              <a:t> 5</a:t>
            </a:r>
          </a:p>
        </p:txBody>
      </p:sp>
      <p:sp>
        <p:nvSpPr>
          <p:cNvPr id="8" name="Megaidea.Net 7"/>
          <p:cNvSpPr txBox="1"/>
          <p:nvPr/>
        </p:nvSpPr>
        <p:spPr>
          <a:xfrm>
            <a:off x="4464426" y="2483261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95C423"/>
                </a:solidFill>
                <a:latin typeface="BaaBookHmkBold" panose="00000400000000000000" pitchFamily="2" charset="0"/>
              </a:rPr>
              <a:t>Sábado</a:t>
            </a:r>
            <a:r>
              <a:rPr lang="en-US" sz="1800" dirty="0">
                <a:solidFill>
                  <a:srgbClr val="95C423"/>
                </a:solidFill>
                <a:latin typeface="BaaBookHmkBold" panose="00000400000000000000" pitchFamily="2" charset="0"/>
              </a:rPr>
              <a:t> </a:t>
            </a:r>
            <a:r>
              <a:rPr lang="en-US" sz="1800" dirty="0" smtClean="0">
                <a:solidFill>
                  <a:srgbClr val="95C423"/>
                </a:solidFill>
                <a:latin typeface="BaaBookHmkBold" panose="00000400000000000000" pitchFamily="2" charset="0"/>
              </a:rPr>
              <a:t>30 </a:t>
            </a:r>
            <a:r>
              <a:rPr lang="en-US" sz="1800" dirty="0">
                <a:solidFill>
                  <a:srgbClr val="95C423"/>
                </a:solidFill>
                <a:latin typeface="BaaBookHmkBold" panose="00000400000000000000" pitchFamily="2" charset="0"/>
              </a:rPr>
              <a:t>de </a:t>
            </a:r>
            <a:r>
              <a:rPr lang="en-US" sz="1800" dirty="0" err="1" smtClean="0">
                <a:solidFill>
                  <a:srgbClr val="95C423"/>
                </a:solidFill>
                <a:latin typeface="BaaBookHmkBold" panose="00000400000000000000" pitchFamily="2" charset="0"/>
              </a:rPr>
              <a:t>Noviembre</a:t>
            </a:r>
            <a:endParaRPr lang="en-US" sz="1800" dirty="0">
              <a:solidFill>
                <a:srgbClr val="95C423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n-US" sz="1800" dirty="0">
                <a:solidFill>
                  <a:srgbClr val="95C423"/>
                </a:solidFill>
                <a:latin typeface="BaaBookHmkBold" panose="00000400000000000000" pitchFamily="2" charset="0"/>
              </a:rPr>
              <a:t>A </a:t>
            </a:r>
            <a:r>
              <a:rPr lang="en-US" sz="1800" dirty="0" err="1">
                <a:solidFill>
                  <a:srgbClr val="95C423"/>
                </a:solidFill>
                <a:latin typeface="BaaBookHmkBold" panose="00000400000000000000" pitchFamily="2" charset="0"/>
              </a:rPr>
              <a:t>las</a:t>
            </a:r>
            <a:r>
              <a:rPr lang="en-US" sz="1800" dirty="0">
                <a:solidFill>
                  <a:srgbClr val="95C423"/>
                </a:solidFill>
                <a:latin typeface="BaaBookHmkBold" panose="00000400000000000000" pitchFamily="2" charset="0"/>
              </a:rPr>
              <a:t> 5:00 </a:t>
            </a:r>
            <a:r>
              <a:rPr lang="en-US" sz="1800" dirty="0" smtClean="0">
                <a:solidFill>
                  <a:srgbClr val="95C423"/>
                </a:solidFill>
                <a:latin typeface="BaaBookHmkBold" panose="00000400000000000000" pitchFamily="2" charset="0"/>
              </a:rPr>
              <a:t>pm.</a:t>
            </a:r>
            <a:endParaRPr lang="en-US" sz="1800" dirty="0">
              <a:solidFill>
                <a:srgbClr val="95C423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4469079" y="2993181"/>
            <a:ext cx="26019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37CBFF"/>
                </a:solidFill>
                <a:latin typeface="BaaBookHmkBold" panose="00000400000000000000" pitchFamily="2" charset="0"/>
              </a:rPr>
              <a:t>…………………….………………………</a:t>
            </a:r>
            <a:endParaRPr lang="en-US" sz="1500" dirty="0">
              <a:solidFill>
                <a:srgbClr val="37CBFF"/>
              </a:solidFill>
              <a:latin typeface="BaaBookHmkBold" panose="00000400000000000000" pitchFamily="2" charset="0"/>
            </a:endParaRPr>
          </a:p>
        </p:txBody>
      </p:sp>
      <p:sp>
        <p:nvSpPr>
          <p:cNvPr id="10" name="Megaidea.Net 9"/>
          <p:cNvSpPr txBox="1"/>
          <p:nvPr/>
        </p:nvSpPr>
        <p:spPr>
          <a:xfrm>
            <a:off x="4699524" y="3826412"/>
            <a:ext cx="22765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37CBFF"/>
                </a:solidFill>
                <a:latin typeface="BaaBookHmkBold" panose="00000400000000000000" pitchFamily="2" charset="0"/>
              </a:rPr>
              <a:t>…………….………………..………</a:t>
            </a:r>
            <a:endParaRPr lang="en-US" sz="1500" dirty="0">
              <a:solidFill>
                <a:srgbClr val="37CBFF"/>
              </a:solidFill>
              <a:latin typeface="BaaBookHmkBold" panose="00000400000000000000" pitchFamily="2" charset="0"/>
            </a:endParaRPr>
          </a:p>
        </p:txBody>
      </p:sp>
      <p:sp>
        <p:nvSpPr>
          <p:cNvPr id="11" name="Megaidea.Net 10"/>
          <p:cNvSpPr txBox="1"/>
          <p:nvPr/>
        </p:nvSpPr>
        <p:spPr>
          <a:xfrm>
            <a:off x="4526861" y="3195924"/>
            <a:ext cx="2432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37CBFF"/>
                </a:solidFill>
                <a:latin typeface="Glowworm" panose="020F0804020102020204" pitchFamily="34" charset="0"/>
              </a:rPr>
              <a:t>En </a:t>
            </a:r>
            <a:r>
              <a:rPr lang="en-US" sz="1600" dirty="0" err="1">
                <a:solidFill>
                  <a:srgbClr val="37CBFF"/>
                </a:solidFill>
                <a:latin typeface="Glowworm" panose="020F0804020102020204" pitchFamily="34" charset="0"/>
              </a:rPr>
              <a:t>Calle</a:t>
            </a:r>
            <a:r>
              <a:rPr lang="en-US" sz="1600" dirty="0">
                <a:solidFill>
                  <a:srgbClr val="37CBFF"/>
                </a:solidFill>
                <a:latin typeface="Glowworm" panose="020F0804020102020204" pitchFamily="34" charset="0"/>
              </a:rPr>
              <a:t> Luis </a:t>
            </a:r>
            <a:r>
              <a:rPr lang="en-US" sz="1600" dirty="0" err="1">
                <a:solidFill>
                  <a:srgbClr val="37CBFF"/>
                </a:solidFill>
                <a:latin typeface="Glowworm" panose="020F0804020102020204" pitchFamily="34" charset="0"/>
              </a:rPr>
              <a:t>Valcarcell</a:t>
            </a:r>
            <a:endParaRPr lang="en-US" sz="1600" dirty="0">
              <a:solidFill>
                <a:srgbClr val="37CBFF"/>
              </a:solidFill>
              <a:latin typeface="Glowworm" panose="020F0804020102020204" pitchFamily="34" charset="0"/>
            </a:endParaRPr>
          </a:p>
          <a:p>
            <a:pPr algn="ctr"/>
            <a:r>
              <a:rPr lang="es-PE" sz="1600" dirty="0">
                <a:solidFill>
                  <a:srgbClr val="37CBFF"/>
                </a:solidFill>
                <a:latin typeface="Glowworm" panose="020F0804020102020204" pitchFamily="34" charset="0"/>
              </a:rPr>
              <a:t>A – 11 Distrito Gregorio</a:t>
            </a:r>
          </a:p>
          <a:p>
            <a:pPr algn="ctr"/>
            <a:r>
              <a:rPr lang="es-PE" sz="1600" dirty="0" err="1">
                <a:solidFill>
                  <a:srgbClr val="37CBFF"/>
                </a:solidFill>
                <a:latin typeface="Glowworm" panose="020F0804020102020204" pitchFamily="34" charset="0"/>
              </a:rPr>
              <a:t>Albarracin</a:t>
            </a:r>
            <a:r>
              <a:rPr lang="es-PE" sz="1600" dirty="0">
                <a:solidFill>
                  <a:srgbClr val="37CBFF"/>
                </a:solidFill>
                <a:latin typeface="Glowworm" panose="020F0804020102020204" pitchFamily="34" charset="0"/>
              </a:rPr>
              <a:t>.</a:t>
            </a:r>
            <a:endParaRPr lang="en-US" sz="1600" dirty="0">
              <a:solidFill>
                <a:srgbClr val="37CBFF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4822274" y="4068081"/>
            <a:ext cx="1965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37CBFF"/>
                </a:solidFill>
                <a:latin typeface="Arial Black" panose="020B0A04020102020204" pitchFamily="34" charset="0"/>
              </a:rPr>
              <a:t>Confirmar</a:t>
            </a:r>
            <a:r>
              <a:rPr lang="en-US" sz="1200" dirty="0">
                <a:solidFill>
                  <a:srgbClr val="37CBFF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rgbClr val="37CBFF"/>
                </a:solidFill>
                <a:latin typeface="Arial Black" panose="020B0A04020102020204" pitchFamily="34" charset="0"/>
              </a:rPr>
              <a:t>Asistencia</a:t>
            </a:r>
            <a:endParaRPr lang="en-US" sz="1200" dirty="0">
              <a:solidFill>
                <a:srgbClr val="37CBFF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20320" y="5057190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effectLst>
                  <a:glow rad="127000">
                    <a:srgbClr val="7030A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4" name="Megaidea.Net 13"/>
          <p:cNvSpPr txBox="1"/>
          <p:nvPr/>
        </p:nvSpPr>
        <p:spPr>
          <a:xfrm>
            <a:off x="4930016" y="4324760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37CBFF"/>
                </a:solidFill>
                <a:latin typeface="Arial Black" panose="020B0A04020102020204" pitchFamily="34" charset="0"/>
              </a:rPr>
              <a:t>+51952866806</a:t>
            </a: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36</Words>
  <Application>Microsoft Office PowerPoint</Application>
  <PresentationFormat>Personalizado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Arial Black</vt:lpstr>
      <vt:lpstr>Calibri</vt:lpstr>
      <vt:lpstr>Gill Sans Ultra Bold Condensed</vt:lpstr>
      <vt:lpstr>BaaBookHmkBold</vt:lpstr>
      <vt:lpstr>Arial</vt:lpstr>
      <vt:lpstr>Glowworm</vt:lpstr>
      <vt:lpstr>Beyond The Mountains</vt:lpstr>
      <vt:lpstr>Calibri Light</vt:lpstr>
      <vt:lpstr>Porky's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Pocoyo</cp:keywords>
  <cp:lastModifiedBy>MEGAIDEA</cp:lastModifiedBy>
  <cp:revision>10</cp:revision>
  <dcterms:created xsi:type="dcterms:W3CDTF">2019-10-31T20:04:10Z</dcterms:created>
  <dcterms:modified xsi:type="dcterms:W3CDTF">2023-03-31T03:31:59Z</dcterms:modified>
</cp:coreProperties>
</file>