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3"/>
  </p:notesMasterIdLst>
  <p:sldIdLst>
    <p:sldId id="257" r:id="rId2"/>
  </p:sldIdLst>
  <p:sldSz cx="4679950" cy="7199313"/>
  <p:notesSz cx="6858000" cy="9144000"/>
  <p:embeddedFontLst>
    <p:embeddedFont>
      <p:font typeface="Robnei Antique" panose="020B0904030504030204" pitchFamily="34" charset="0"/>
      <p:bold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After Night Rob" pitchFamily="2" charset="0"/>
      <p:regular r:id="rId11"/>
    </p:embeddedFont>
  </p:embeddedFontLst>
  <p:defaultTextStyle>
    <a:defPPr>
      <a:defRPr lang="es-PE"/>
    </a:defPPr>
    <a:lvl1pPr marL="0" algn="l" defTabSz="604729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1pPr>
    <a:lvl2pPr marL="302364" algn="l" defTabSz="604729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2pPr>
    <a:lvl3pPr marL="604729" algn="l" defTabSz="604729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3pPr>
    <a:lvl4pPr marL="907092" algn="l" defTabSz="604729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4pPr>
    <a:lvl5pPr marL="1209456" algn="l" defTabSz="604729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5pPr>
    <a:lvl6pPr marL="1511820" algn="l" defTabSz="604729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6pPr>
    <a:lvl7pPr marL="1814184" algn="l" defTabSz="604729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7pPr>
    <a:lvl8pPr marL="2116548" algn="l" defTabSz="604729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8pPr>
    <a:lvl9pPr marL="2418912" algn="l" defTabSz="604729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E2C8"/>
    <a:srgbClr val="FF7DE0"/>
    <a:srgbClr val="FF95E7"/>
    <a:srgbClr val="5FD3DA"/>
    <a:srgbClr val="EB79C8"/>
    <a:srgbClr val="DAB74C"/>
    <a:srgbClr val="A88338"/>
    <a:srgbClr val="9C85B3"/>
    <a:srgbClr val="902C16"/>
    <a:srgbClr val="6A7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5" autoAdjust="0"/>
    <p:restoredTop sz="95501" autoAdjust="0"/>
  </p:normalViewPr>
  <p:slideViewPr>
    <p:cSldViewPr snapToGrid="0">
      <p:cViewPr varScale="1">
        <p:scale>
          <a:sx n="106" d="100"/>
          <a:sy n="106" d="100"/>
        </p:scale>
        <p:origin x="34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808CF-6D7C-4E1B-9EAB-1B7BAC71C4C8}" type="datetimeFigureOut">
              <a:rPr lang="es-PE" smtClean="0"/>
              <a:t>11/01/2024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425700" y="1143000"/>
            <a:ext cx="2006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213F7-A246-4385-9C97-348B0095742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842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smtClean="0"/>
              <a:t>Mas Diseños Editables en </a:t>
            </a:r>
            <a:r>
              <a:rPr lang="es-MX" b="1" baseline="0" smtClean="0"/>
              <a:t>www.robnei.blog</a:t>
            </a:r>
            <a:endParaRPr lang="es-PE" b="1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213F7-A246-4385-9C97-348B0095742D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932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96" y="1178222"/>
            <a:ext cx="3977958" cy="2506427"/>
          </a:xfrm>
        </p:spPr>
        <p:txBody>
          <a:bodyPr anchor="b"/>
          <a:lstStyle>
            <a:lvl1pPr algn="ctr">
              <a:defRPr sz="30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994" y="3781306"/>
            <a:ext cx="3509963" cy="1738167"/>
          </a:xfrm>
        </p:spPr>
        <p:txBody>
          <a:bodyPr/>
          <a:lstStyle>
            <a:lvl1pPr marL="0" indent="0" algn="ctr">
              <a:buNone/>
              <a:defRPr sz="1228"/>
            </a:lvl1pPr>
            <a:lvl2pPr marL="233995" indent="0" algn="ctr">
              <a:buNone/>
              <a:defRPr sz="1024"/>
            </a:lvl2pPr>
            <a:lvl3pPr marL="467990" indent="0" algn="ctr">
              <a:buNone/>
              <a:defRPr sz="921"/>
            </a:lvl3pPr>
            <a:lvl4pPr marL="701985" indent="0" algn="ctr">
              <a:buNone/>
              <a:defRPr sz="819"/>
            </a:lvl4pPr>
            <a:lvl5pPr marL="935980" indent="0" algn="ctr">
              <a:buNone/>
              <a:defRPr sz="819"/>
            </a:lvl5pPr>
            <a:lvl6pPr marL="1169975" indent="0" algn="ctr">
              <a:buNone/>
              <a:defRPr sz="819"/>
            </a:lvl6pPr>
            <a:lvl7pPr marL="1403970" indent="0" algn="ctr">
              <a:buNone/>
              <a:defRPr sz="819"/>
            </a:lvl7pPr>
            <a:lvl8pPr marL="1637965" indent="0" algn="ctr">
              <a:buNone/>
              <a:defRPr sz="819"/>
            </a:lvl8pPr>
            <a:lvl9pPr marL="1871960" indent="0" algn="ctr">
              <a:buNone/>
              <a:defRPr sz="819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1869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1307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49090" y="383297"/>
            <a:ext cx="1009114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747" y="383297"/>
            <a:ext cx="2968843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6719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6367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09" y="1794831"/>
            <a:ext cx="4036457" cy="2994714"/>
          </a:xfrm>
        </p:spPr>
        <p:txBody>
          <a:bodyPr anchor="b"/>
          <a:lstStyle>
            <a:lvl1pPr>
              <a:defRPr sz="30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309" y="4817876"/>
            <a:ext cx="4036457" cy="1574849"/>
          </a:xfrm>
        </p:spPr>
        <p:txBody>
          <a:bodyPr/>
          <a:lstStyle>
            <a:lvl1pPr marL="0" indent="0">
              <a:buNone/>
              <a:defRPr sz="1228">
                <a:solidFill>
                  <a:schemeClr val="tx1"/>
                </a:solidFill>
              </a:defRPr>
            </a:lvl1pPr>
            <a:lvl2pPr marL="233995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2pPr>
            <a:lvl3pPr marL="467990" indent="0">
              <a:buNone/>
              <a:defRPr sz="921">
                <a:solidFill>
                  <a:schemeClr val="tx1">
                    <a:tint val="75000"/>
                  </a:schemeClr>
                </a:solidFill>
              </a:defRPr>
            </a:lvl3pPr>
            <a:lvl4pPr marL="70198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4pPr>
            <a:lvl5pPr marL="93598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5pPr>
            <a:lvl6pPr marL="116997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6pPr>
            <a:lvl7pPr marL="140397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7pPr>
            <a:lvl8pPr marL="163796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8pPr>
            <a:lvl9pPr marL="187196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0529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46" y="1916484"/>
            <a:ext cx="1988979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9225" y="1916484"/>
            <a:ext cx="1988979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8668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383299"/>
            <a:ext cx="4036457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357" y="1764832"/>
            <a:ext cx="1979838" cy="864917"/>
          </a:xfrm>
        </p:spPr>
        <p:txBody>
          <a:bodyPr anchor="b"/>
          <a:lstStyle>
            <a:lvl1pPr marL="0" indent="0">
              <a:buNone/>
              <a:defRPr sz="1228" b="1"/>
            </a:lvl1pPr>
            <a:lvl2pPr marL="233995" indent="0">
              <a:buNone/>
              <a:defRPr sz="1024" b="1"/>
            </a:lvl2pPr>
            <a:lvl3pPr marL="467990" indent="0">
              <a:buNone/>
              <a:defRPr sz="921" b="1"/>
            </a:lvl3pPr>
            <a:lvl4pPr marL="701985" indent="0">
              <a:buNone/>
              <a:defRPr sz="819" b="1"/>
            </a:lvl4pPr>
            <a:lvl5pPr marL="935980" indent="0">
              <a:buNone/>
              <a:defRPr sz="819" b="1"/>
            </a:lvl5pPr>
            <a:lvl6pPr marL="1169975" indent="0">
              <a:buNone/>
              <a:defRPr sz="819" b="1"/>
            </a:lvl6pPr>
            <a:lvl7pPr marL="1403970" indent="0">
              <a:buNone/>
              <a:defRPr sz="819" b="1"/>
            </a:lvl7pPr>
            <a:lvl8pPr marL="1637965" indent="0">
              <a:buNone/>
              <a:defRPr sz="819" b="1"/>
            </a:lvl8pPr>
            <a:lvl9pPr marL="1871960" indent="0">
              <a:buNone/>
              <a:defRPr sz="81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357" y="2629749"/>
            <a:ext cx="197983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69225" y="1764832"/>
            <a:ext cx="1989588" cy="864917"/>
          </a:xfrm>
        </p:spPr>
        <p:txBody>
          <a:bodyPr anchor="b"/>
          <a:lstStyle>
            <a:lvl1pPr marL="0" indent="0">
              <a:buNone/>
              <a:defRPr sz="1228" b="1"/>
            </a:lvl1pPr>
            <a:lvl2pPr marL="233995" indent="0">
              <a:buNone/>
              <a:defRPr sz="1024" b="1"/>
            </a:lvl2pPr>
            <a:lvl3pPr marL="467990" indent="0">
              <a:buNone/>
              <a:defRPr sz="921" b="1"/>
            </a:lvl3pPr>
            <a:lvl4pPr marL="701985" indent="0">
              <a:buNone/>
              <a:defRPr sz="819" b="1"/>
            </a:lvl4pPr>
            <a:lvl5pPr marL="935980" indent="0">
              <a:buNone/>
              <a:defRPr sz="819" b="1"/>
            </a:lvl5pPr>
            <a:lvl6pPr marL="1169975" indent="0">
              <a:buNone/>
              <a:defRPr sz="819" b="1"/>
            </a:lvl6pPr>
            <a:lvl7pPr marL="1403970" indent="0">
              <a:buNone/>
              <a:defRPr sz="819" b="1"/>
            </a:lvl7pPr>
            <a:lvl8pPr marL="1637965" indent="0">
              <a:buNone/>
              <a:defRPr sz="819" b="1"/>
            </a:lvl8pPr>
            <a:lvl9pPr marL="1871960" indent="0">
              <a:buNone/>
              <a:defRPr sz="81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69225" y="2629749"/>
            <a:ext cx="19895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6895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1644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1539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479954"/>
            <a:ext cx="1509406" cy="1679840"/>
          </a:xfrm>
        </p:spPr>
        <p:txBody>
          <a:bodyPr anchor="b"/>
          <a:lstStyle>
            <a:lvl1pPr>
              <a:defRPr sz="16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588" y="1036570"/>
            <a:ext cx="2369225" cy="5116178"/>
          </a:xfrm>
        </p:spPr>
        <p:txBody>
          <a:bodyPr/>
          <a:lstStyle>
            <a:lvl1pPr>
              <a:defRPr sz="1638"/>
            </a:lvl1pPr>
            <a:lvl2pPr>
              <a:defRPr sz="1433"/>
            </a:lvl2pPr>
            <a:lvl3pPr>
              <a:defRPr sz="1228"/>
            </a:lvl3pPr>
            <a:lvl4pPr>
              <a:defRPr sz="1024"/>
            </a:lvl4pPr>
            <a:lvl5pPr>
              <a:defRPr sz="1024"/>
            </a:lvl5pPr>
            <a:lvl6pPr>
              <a:defRPr sz="1024"/>
            </a:lvl6pPr>
            <a:lvl7pPr>
              <a:defRPr sz="1024"/>
            </a:lvl7pPr>
            <a:lvl8pPr>
              <a:defRPr sz="1024"/>
            </a:lvl8pPr>
            <a:lvl9pPr>
              <a:defRPr sz="102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" y="2159794"/>
            <a:ext cx="1509406" cy="4001285"/>
          </a:xfrm>
        </p:spPr>
        <p:txBody>
          <a:bodyPr/>
          <a:lstStyle>
            <a:lvl1pPr marL="0" indent="0">
              <a:buNone/>
              <a:defRPr sz="819"/>
            </a:lvl1pPr>
            <a:lvl2pPr marL="233995" indent="0">
              <a:buNone/>
              <a:defRPr sz="717"/>
            </a:lvl2pPr>
            <a:lvl3pPr marL="467990" indent="0">
              <a:buNone/>
              <a:defRPr sz="614"/>
            </a:lvl3pPr>
            <a:lvl4pPr marL="701985" indent="0">
              <a:buNone/>
              <a:defRPr sz="512"/>
            </a:lvl4pPr>
            <a:lvl5pPr marL="935980" indent="0">
              <a:buNone/>
              <a:defRPr sz="512"/>
            </a:lvl5pPr>
            <a:lvl6pPr marL="1169975" indent="0">
              <a:buNone/>
              <a:defRPr sz="512"/>
            </a:lvl6pPr>
            <a:lvl7pPr marL="1403970" indent="0">
              <a:buNone/>
              <a:defRPr sz="512"/>
            </a:lvl7pPr>
            <a:lvl8pPr marL="1637965" indent="0">
              <a:buNone/>
              <a:defRPr sz="512"/>
            </a:lvl8pPr>
            <a:lvl9pPr marL="1871960" indent="0">
              <a:buNone/>
              <a:defRPr sz="51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7724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479954"/>
            <a:ext cx="1509406" cy="1679840"/>
          </a:xfrm>
        </p:spPr>
        <p:txBody>
          <a:bodyPr anchor="b"/>
          <a:lstStyle>
            <a:lvl1pPr>
              <a:defRPr sz="16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89588" y="1036570"/>
            <a:ext cx="2369225" cy="5116178"/>
          </a:xfrm>
        </p:spPr>
        <p:txBody>
          <a:bodyPr anchor="t"/>
          <a:lstStyle>
            <a:lvl1pPr marL="0" indent="0">
              <a:buNone/>
              <a:defRPr sz="1638"/>
            </a:lvl1pPr>
            <a:lvl2pPr marL="233995" indent="0">
              <a:buNone/>
              <a:defRPr sz="1433"/>
            </a:lvl2pPr>
            <a:lvl3pPr marL="467990" indent="0">
              <a:buNone/>
              <a:defRPr sz="1228"/>
            </a:lvl3pPr>
            <a:lvl4pPr marL="701985" indent="0">
              <a:buNone/>
              <a:defRPr sz="1024"/>
            </a:lvl4pPr>
            <a:lvl5pPr marL="935980" indent="0">
              <a:buNone/>
              <a:defRPr sz="1024"/>
            </a:lvl5pPr>
            <a:lvl6pPr marL="1169975" indent="0">
              <a:buNone/>
              <a:defRPr sz="1024"/>
            </a:lvl6pPr>
            <a:lvl7pPr marL="1403970" indent="0">
              <a:buNone/>
              <a:defRPr sz="1024"/>
            </a:lvl7pPr>
            <a:lvl8pPr marL="1637965" indent="0">
              <a:buNone/>
              <a:defRPr sz="1024"/>
            </a:lvl8pPr>
            <a:lvl9pPr marL="1871960" indent="0">
              <a:buNone/>
              <a:defRPr sz="102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" y="2159794"/>
            <a:ext cx="1509406" cy="4001285"/>
          </a:xfrm>
        </p:spPr>
        <p:txBody>
          <a:bodyPr/>
          <a:lstStyle>
            <a:lvl1pPr marL="0" indent="0">
              <a:buNone/>
              <a:defRPr sz="819"/>
            </a:lvl1pPr>
            <a:lvl2pPr marL="233995" indent="0">
              <a:buNone/>
              <a:defRPr sz="717"/>
            </a:lvl2pPr>
            <a:lvl3pPr marL="467990" indent="0">
              <a:buNone/>
              <a:defRPr sz="614"/>
            </a:lvl3pPr>
            <a:lvl4pPr marL="701985" indent="0">
              <a:buNone/>
              <a:defRPr sz="512"/>
            </a:lvl4pPr>
            <a:lvl5pPr marL="935980" indent="0">
              <a:buNone/>
              <a:defRPr sz="512"/>
            </a:lvl5pPr>
            <a:lvl6pPr marL="1169975" indent="0">
              <a:buNone/>
              <a:defRPr sz="512"/>
            </a:lvl6pPr>
            <a:lvl7pPr marL="1403970" indent="0">
              <a:buNone/>
              <a:defRPr sz="512"/>
            </a:lvl7pPr>
            <a:lvl8pPr marL="1637965" indent="0">
              <a:buNone/>
              <a:defRPr sz="512"/>
            </a:lvl8pPr>
            <a:lvl9pPr marL="1871960" indent="0">
              <a:buNone/>
              <a:defRPr sz="51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3356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747" y="383299"/>
            <a:ext cx="403645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747" y="1916484"/>
            <a:ext cx="403645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746" y="6672698"/>
            <a:ext cx="105298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11/01/2024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0234" y="6672698"/>
            <a:ext cx="157948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5215" y="6672698"/>
            <a:ext cx="105298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14" name="Robnei.com"/>
          <p:cNvSpPr/>
          <p:nvPr userDrawn="1"/>
        </p:nvSpPr>
        <p:spPr>
          <a:xfrm>
            <a:off x="-2986490" y="524481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5" name="Robnei.com"/>
          <p:cNvSpPr txBox="1"/>
          <p:nvPr userDrawn="1"/>
        </p:nvSpPr>
        <p:spPr>
          <a:xfrm>
            <a:off x="-2983341" y="1062404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bnei.com"/>
          <p:cNvSpPr/>
          <p:nvPr userDrawn="1"/>
        </p:nvSpPr>
        <p:spPr>
          <a:xfrm>
            <a:off x="-2973807" y="652373"/>
            <a:ext cx="2696409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7" name="Robnei.com"/>
          <p:cNvSpPr txBox="1"/>
          <p:nvPr userDrawn="1"/>
        </p:nvSpPr>
        <p:spPr>
          <a:xfrm>
            <a:off x="-2429558" y="663361"/>
            <a:ext cx="1585690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31" y="1774833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9" name="Robnei.com"/>
          <p:cNvSpPr>
            <a:spLocks/>
          </p:cNvSpPr>
          <p:nvPr userDrawn="1"/>
        </p:nvSpPr>
        <p:spPr bwMode="auto">
          <a:xfrm>
            <a:off x="-2675384" y="5611647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20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5219" y="3830339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1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6216" y="5635133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1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67990" rtl="0" eaLnBrk="1" latinLnBrk="0" hangingPunct="1">
        <a:lnSpc>
          <a:spcPct val="90000"/>
        </a:lnSpc>
        <a:spcBef>
          <a:spcPct val="0"/>
        </a:spcBef>
        <a:buNone/>
        <a:defRPr sz="22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997" indent="-116997" algn="l" defTabSz="46799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2pPr>
      <a:lvl3pPr marL="58498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1024" kern="1200">
          <a:solidFill>
            <a:schemeClr val="tx1"/>
          </a:solidFill>
          <a:latin typeface="+mn-lt"/>
          <a:ea typeface="+mn-ea"/>
          <a:cs typeface="+mn-cs"/>
        </a:defRPr>
      </a:lvl3pPr>
      <a:lvl4pPr marL="81898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4pPr>
      <a:lvl5pPr marL="105297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5pPr>
      <a:lvl6pPr marL="128697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6pPr>
      <a:lvl7pPr marL="152096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7pPr>
      <a:lvl8pPr marL="175496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8pPr>
      <a:lvl9pPr marL="198895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1pPr>
      <a:lvl2pPr marL="23399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2pPr>
      <a:lvl3pPr marL="46799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3pPr>
      <a:lvl4pPr marL="70198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4pPr>
      <a:lvl5pPr marL="93598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5pPr>
      <a:lvl6pPr marL="116997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6pPr>
      <a:lvl7pPr marL="140397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7pPr>
      <a:lvl8pPr marL="163796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8pPr>
      <a:lvl9pPr marL="187196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679950" cy="3600504"/>
          </a:xfrm>
          <a:prstGeom prst="rect">
            <a:avLst/>
          </a:prstGeom>
        </p:spPr>
      </p:pic>
      <p:pic>
        <p:nvPicPr>
          <p:cNvPr id="14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" y="241015"/>
            <a:ext cx="4625637" cy="2582313"/>
          </a:xfrm>
          <a:prstGeom prst="rect">
            <a:avLst/>
          </a:prstGeom>
        </p:spPr>
      </p:pic>
      <p:sp>
        <p:nvSpPr>
          <p:cNvPr id="7" name="Megaidea.Net"/>
          <p:cNvSpPr>
            <a:spLocks/>
          </p:cNvSpPr>
          <p:nvPr/>
        </p:nvSpPr>
        <p:spPr bwMode="auto">
          <a:xfrm>
            <a:off x="198828" y="6576215"/>
            <a:ext cx="4227484" cy="635635"/>
          </a:xfrm>
          <a:custGeom>
            <a:avLst/>
            <a:gdLst>
              <a:gd name="T0" fmla="*/ 14 w 13280"/>
              <a:gd name="T1" fmla="*/ 2008 h 2017"/>
              <a:gd name="T2" fmla="*/ 13153 w 13280"/>
              <a:gd name="T3" fmla="*/ 1754 h 2017"/>
              <a:gd name="T4" fmla="*/ 12887 w 13280"/>
              <a:gd name="T5" fmla="*/ 1421 h 2017"/>
              <a:gd name="T6" fmla="*/ 12485 w 13280"/>
              <a:gd name="T7" fmla="*/ 1082 h 2017"/>
              <a:gd name="T8" fmla="*/ 12001 w 13280"/>
              <a:gd name="T9" fmla="*/ 877 h 2017"/>
              <a:gd name="T10" fmla="*/ 11268 w 13280"/>
              <a:gd name="T11" fmla="*/ 864 h 2017"/>
              <a:gd name="T12" fmla="*/ 10762 w 13280"/>
              <a:gd name="T13" fmla="*/ 1021 h 2017"/>
              <a:gd name="T14" fmla="*/ 10328 w 13280"/>
              <a:gd name="T15" fmla="*/ 1285 h 2017"/>
              <a:gd name="T16" fmla="*/ 10174 w 13280"/>
              <a:gd name="T17" fmla="*/ 864 h 2017"/>
              <a:gd name="T18" fmla="*/ 10003 w 13280"/>
              <a:gd name="T19" fmla="*/ 663 h 2017"/>
              <a:gd name="T20" fmla="*/ 9738 w 13280"/>
              <a:gd name="T21" fmla="*/ 326 h 2017"/>
              <a:gd name="T22" fmla="*/ 9252 w 13280"/>
              <a:gd name="T23" fmla="*/ 68 h 2017"/>
              <a:gd name="T24" fmla="*/ 8697 w 13280"/>
              <a:gd name="T25" fmla="*/ 121 h 2017"/>
              <a:gd name="T26" fmla="*/ 8295 w 13280"/>
              <a:gd name="T27" fmla="*/ 358 h 2017"/>
              <a:gd name="T28" fmla="*/ 7942 w 13280"/>
              <a:gd name="T29" fmla="*/ 526 h 2017"/>
              <a:gd name="T30" fmla="*/ 7621 w 13280"/>
              <a:gd name="T31" fmla="*/ 626 h 2017"/>
              <a:gd name="T32" fmla="*/ 7364 w 13280"/>
              <a:gd name="T33" fmla="*/ 594 h 2017"/>
              <a:gd name="T34" fmla="*/ 6814 w 13280"/>
              <a:gd name="T35" fmla="*/ 689 h 2017"/>
              <a:gd name="T36" fmla="*/ 6425 w 13280"/>
              <a:gd name="T37" fmla="*/ 612 h 2017"/>
              <a:gd name="T38" fmla="*/ 6130 w 13280"/>
              <a:gd name="T39" fmla="*/ 504 h 2017"/>
              <a:gd name="T40" fmla="*/ 5984 w 13280"/>
              <a:gd name="T41" fmla="*/ 433 h 2017"/>
              <a:gd name="T42" fmla="*/ 5514 w 13280"/>
              <a:gd name="T43" fmla="*/ 373 h 2017"/>
              <a:gd name="T44" fmla="*/ 5168 w 13280"/>
              <a:gd name="T45" fmla="*/ 629 h 2017"/>
              <a:gd name="T46" fmla="*/ 4852 w 13280"/>
              <a:gd name="T47" fmla="*/ 281 h 2017"/>
              <a:gd name="T48" fmla="*/ 4351 w 13280"/>
              <a:gd name="T49" fmla="*/ 438 h 2017"/>
              <a:gd name="T50" fmla="*/ 3697 w 13280"/>
              <a:gd name="T51" fmla="*/ 701 h 2017"/>
              <a:gd name="T52" fmla="*/ 3319 w 13280"/>
              <a:gd name="T53" fmla="*/ 874 h 2017"/>
              <a:gd name="T54" fmla="*/ 3041 w 13280"/>
              <a:gd name="T55" fmla="*/ 1027 h 2017"/>
              <a:gd name="T56" fmla="*/ 2755 w 13280"/>
              <a:gd name="T57" fmla="*/ 1045 h 2017"/>
              <a:gd name="T58" fmla="*/ 2454 w 13280"/>
              <a:gd name="T59" fmla="*/ 1140 h 2017"/>
              <a:gd name="T60" fmla="*/ 2148 w 13280"/>
              <a:gd name="T61" fmla="*/ 830 h 2017"/>
              <a:gd name="T62" fmla="*/ 1993 w 13280"/>
              <a:gd name="T63" fmla="*/ 742 h 2017"/>
              <a:gd name="T64" fmla="*/ 1664 w 13280"/>
              <a:gd name="T65" fmla="*/ 871 h 2017"/>
              <a:gd name="T66" fmla="*/ 1340 w 13280"/>
              <a:gd name="T67" fmla="*/ 764 h 2017"/>
              <a:gd name="T68" fmla="*/ 1247 w 13280"/>
              <a:gd name="T69" fmla="*/ 772 h 2017"/>
              <a:gd name="T70" fmla="*/ 1019 w 13280"/>
              <a:gd name="T71" fmla="*/ 771 h 2017"/>
              <a:gd name="T72" fmla="*/ 829 w 13280"/>
              <a:gd name="T73" fmla="*/ 1141 h 2017"/>
              <a:gd name="T74" fmla="*/ 453 w 13280"/>
              <a:gd name="T75" fmla="*/ 1373 h 2017"/>
              <a:gd name="T76" fmla="*/ 207 w 13280"/>
              <a:gd name="T77" fmla="*/ 1457 h 2017"/>
              <a:gd name="T78" fmla="*/ 314 w 13280"/>
              <a:gd name="T79" fmla="*/ 1833 h 2017"/>
              <a:gd name="T80" fmla="*/ 75 w 13280"/>
              <a:gd name="T81" fmla="*/ 1928 h 2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280" h="2017">
                <a:moveTo>
                  <a:pt x="0" y="2009"/>
                </a:moveTo>
                <a:cubicBezTo>
                  <a:pt x="4" y="2009"/>
                  <a:pt x="9" y="2008"/>
                  <a:pt x="14" y="2008"/>
                </a:cubicBezTo>
                <a:cubicBezTo>
                  <a:pt x="669" y="1977"/>
                  <a:pt x="13103" y="2017"/>
                  <a:pt x="13103" y="2017"/>
                </a:cubicBezTo>
                <a:cubicBezTo>
                  <a:pt x="13103" y="2017"/>
                  <a:pt x="13280" y="1872"/>
                  <a:pt x="13153" y="1754"/>
                </a:cubicBezTo>
                <a:cubicBezTo>
                  <a:pt x="13027" y="1636"/>
                  <a:pt x="12793" y="1720"/>
                  <a:pt x="12801" y="1703"/>
                </a:cubicBezTo>
                <a:cubicBezTo>
                  <a:pt x="12809" y="1686"/>
                  <a:pt x="12979" y="1585"/>
                  <a:pt x="12887" y="1421"/>
                </a:cubicBezTo>
                <a:cubicBezTo>
                  <a:pt x="12794" y="1258"/>
                  <a:pt x="12492" y="1369"/>
                  <a:pt x="12492" y="1369"/>
                </a:cubicBezTo>
                <a:cubicBezTo>
                  <a:pt x="12492" y="1369"/>
                  <a:pt x="12621" y="1183"/>
                  <a:pt x="12485" y="1082"/>
                </a:cubicBezTo>
                <a:cubicBezTo>
                  <a:pt x="12348" y="982"/>
                  <a:pt x="12095" y="1172"/>
                  <a:pt x="12095" y="1172"/>
                </a:cubicBezTo>
                <a:cubicBezTo>
                  <a:pt x="12095" y="1172"/>
                  <a:pt x="12217" y="916"/>
                  <a:pt x="12001" y="877"/>
                </a:cubicBezTo>
                <a:cubicBezTo>
                  <a:pt x="11784" y="838"/>
                  <a:pt x="11657" y="1064"/>
                  <a:pt x="11657" y="1064"/>
                </a:cubicBezTo>
                <a:cubicBezTo>
                  <a:pt x="11657" y="1064"/>
                  <a:pt x="11494" y="823"/>
                  <a:pt x="11268" y="864"/>
                </a:cubicBezTo>
                <a:cubicBezTo>
                  <a:pt x="11041" y="906"/>
                  <a:pt x="11070" y="1150"/>
                  <a:pt x="11070" y="1150"/>
                </a:cubicBezTo>
                <a:cubicBezTo>
                  <a:pt x="11070" y="1150"/>
                  <a:pt x="10959" y="964"/>
                  <a:pt x="10762" y="1021"/>
                </a:cubicBezTo>
                <a:cubicBezTo>
                  <a:pt x="10566" y="1078"/>
                  <a:pt x="10497" y="1287"/>
                  <a:pt x="10497" y="1287"/>
                </a:cubicBezTo>
                <a:cubicBezTo>
                  <a:pt x="10497" y="1287"/>
                  <a:pt x="10346" y="1305"/>
                  <a:pt x="10328" y="1285"/>
                </a:cubicBezTo>
                <a:cubicBezTo>
                  <a:pt x="10310" y="1264"/>
                  <a:pt x="10399" y="1278"/>
                  <a:pt x="10386" y="1127"/>
                </a:cubicBezTo>
                <a:cubicBezTo>
                  <a:pt x="10372" y="975"/>
                  <a:pt x="10330" y="858"/>
                  <a:pt x="10174" y="864"/>
                </a:cubicBezTo>
                <a:cubicBezTo>
                  <a:pt x="10018" y="869"/>
                  <a:pt x="9935" y="897"/>
                  <a:pt x="9935" y="897"/>
                </a:cubicBezTo>
                <a:cubicBezTo>
                  <a:pt x="9935" y="897"/>
                  <a:pt x="10047" y="838"/>
                  <a:pt x="10003" y="663"/>
                </a:cubicBezTo>
                <a:cubicBezTo>
                  <a:pt x="9959" y="487"/>
                  <a:pt x="9648" y="544"/>
                  <a:pt x="9648" y="544"/>
                </a:cubicBezTo>
                <a:cubicBezTo>
                  <a:pt x="9648" y="544"/>
                  <a:pt x="9784" y="442"/>
                  <a:pt x="9738" y="326"/>
                </a:cubicBezTo>
                <a:cubicBezTo>
                  <a:pt x="9692" y="209"/>
                  <a:pt x="9410" y="244"/>
                  <a:pt x="9383" y="317"/>
                </a:cubicBezTo>
                <a:cubicBezTo>
                  <a:pt x="9356" y="389"/>
                  <a:pt x="9364" y="119"/>
                  <a:pt x="9252" y="68"/>
                </a:cubicBezTo>
                <a:cubicBezTo>
                  <a:pt x="9141" y="17"/>
                  <a:pt x="8972" y="158"/>
                  <a:pt x="8959" y="276"/>
                </a:cubicBezTo>
                <a:cubicBezTo>
                  <a:pt x="8947" y="395"/>
                  <a:pt x="8887" y="0"/>
                  <a:pt x="8697" y="121"/>
                </a:cubicBezTo>
                <a:cubicBezTo>
                  <a:pt x="8507" y="241"/>
                  <a:pt x="8516" y="401"/>
                  <a:pt x="8516" y="401"/>
                </a:cubicBezTo>
                <a:cubicBezTo>
                  <a:pt x="8516" y="401"/>
                  <a:pt x="8464" y="344"/>
                  <a:pt x="8295" y="358"/>
                </a:cubicBezTo>
                <a:cubicBezTo>
                  <a:pt x="8127" y="372"/>
                  <a:pt x="8147" y="591"/>
                  <a:pt x="8147" y="591"/>
                </a:cubicBezTo>
                <a:cubicBezTo>
                  <a:pt x="8147" y="591"/>
                  <a:pt x="8077" y="509"/>
                  <a:pt x="7942" y="526"/>
                </a:cubicBezTo>
                <a:cubicBezTo>
                  <a:pt x="7808" y="543"/>
                  <a:pt x="7774" y="806"/>
                  <a:pt x="7774" y="806"/>
                </a:cubicBezTo>
                <a:cubicBezTo>
                  <a:pt x="7774" y="806"/>
                  <a:pt x="7755" y="621"/>
                  <a:pt x="7621" y="626"/>
                </a:cubicBezTo>
                <a:cubicBezTo>
                  <a:pt x="7486" y="630"/>
                  <a:pt x="7419" y="793"/>
                  <a:pt x="7419" y="793"/>
                </a:cubicBezTo>
                <a:cubicBezTo>
                  <a:pt x="7419" y="793"/>
                  <a:pt x="7472" y="675"/>
                  <a:pt x="7364" y="594"/>
                </a:cubicBezTo>
                <a:cubicBezTo>
                  <a:pt x="7256" y="514"/>
                  <a:pt x="7037" y="484"/>
                  <a:pt x="6961" y="544"/>
                </a:cubicBezTo>
                <a:cubicBezTo>
                  <a:pt x="6885" y="603"/>
                  <a:pt x="6814" y="689"/>
                  <a:pt x="6814" y="689"/>
                </a:cubicBezTo>
                <a:cubicBezTo>
                  <a:pt x="6814" y="689"/>
                  <a:pt x="6865" y="508"/>
                  <a:pt x="6720" y="454"/>
                </a:cubicBezTo>
                <a:cubicBezTo>
                  <a:pt x="6574" y="400"/>
                  <a:pt x="6425" y="612"/>
                  <a:pt x="6425" y="612"/>
                </a:cubicBezTo>
                <a:cubicBezTo>
                  <a:pt x="6425" y="612"/>
                  <a:pt x="6421" y="489"/>
                  <a:pt x="6360" y="420"/>
                </a:cubicBezTo>
                <a:cubicBezTo>
                  <a:pt x="6298" y="350"/>
                  <a:pt x="6165" y="414"/>
                  <a:pt x="6130" y="504"/>
                </a:cubicBezTo>
                <a:cubicBezTo>
                  <a:pt x="6095" y="593"/>
                  <a:pt x="6062" y="595"/>
                  <a:pt x="6062" y="595"/>
                </a:cubicBezTo>
                <a:cubicBezTo>
                  <a:pt x="6062" y="595"/>
                  <a:pt x="6114" y="521"/>
                  <a:pt x="5984" y="433"/>
                </a:cubicBezTo>
                <a:cubicBezTo>
                  <a:pt x="5855" y="344"/>
                  <a:pt x="5723" y="577"/>
                  <a:pt x="5707" y="598"/>
                </a:cubicBezTo>
                <a:cubicBezTo>
                  <a:pt x="5691" y="620"/>
                  <a:pt x="5670" y="367"/>
                  <a:pt x="5514" y="373"/>
                </a:cubicBezTo>
                <a:cubicBezTo>
                  <a:pt x="5358" y="378"/>
                  <a:pt x="5226" y="610"/>
                  <a:pt x="5226" y="610"/>
                </a:cubicBezTo>
                <a:cubicBezTo>
                  <a:pt x="5226" y="610"/>
                  <a:pt x="5173" y="659"/>
                  <a:pt x="5168" y="629"/>
                </a:cubicBezTo>
                <a:cubicBezTo>
                  <a:pt x="5163" y="600"/>
                  <a:pt x="5159" y="499"/>
                  <a:pt x="5157" y="427"/>
                </a:cubicBezTo>
                <a:cubicBezTo>
                  <a:pt x="5154" y="355"/>
                  <a:pt x="4991" y="255"/>
                  <a:pt x="4852" y="281"/>
                </a:cubicBezTo>
                <a:cubicBezTo>
                  <a:pt x="4714" y="307"/>
                  <a:pt x="4617" y="576"/>
                  <a:pt x="4617" y="576"/>
                </a:cubicBezTo>
                <a:cubicBezTo>
                  <a:pt x="4617" y="576"/>
                  <a:pt x="4537" y="436"/>
                  <a:pt x="4351" y="438"/>
                </a:cubicBezTo>
                <a:cubicBezTo>
                  <a:pt x="4165" y="440"/>
                  <a:pt x="4106" y="796"/>
                  <a:pt x="4106" y="796"/>
                </a:cubicBezTo>
                <a:cubicBezTo>
                  <a:pt x="4106" y="796"/>
                  <a:pt x="3834" y="510"/>
                  <a:pt x="3697" y="701"/>
                </a:cubicBezTo>
                <a:cubicBezTo>
                  <a:pt x="3560" y="891"/>
                  <a:pt x="3633" y="1045"/>
                  <a:pt x="3633" y="1045"/>
                </a:cubicBezTo>
                <a:cubicBezTo>
                  <a:pt x="3633" y="1045"/>
                  <a:pt x="3491" y="834"/>
                  <a:pt x="3319" y="874"/>
                </a:cubicBezTo>
                <a:cubicBezTo>
                  <a:pt x="3147" y="914"/>
                  <a:pt x="3195" y="1195"/>
                  <a:pt x="3195" y="1195"/>
                </a:cubicBezTo>
                <a:cubicBezTo>
                  <a:pt x="3195" y="1195"/>
                  <a:pt x="3141" y="986"/>
                  <a:pt x="3041" y="1027"/>
                </a:cubicBezTo>
                <a:cubicBezTo>
                  <a:pt x="2941" y="1068"/>
                  <a:pt x="2910" y="1264"/>
                  <a:pt x="2910" y="1264"/>
                </a:cubicBezTo>
                <a:cubicBezTo>
                  <a:pt x="2910" y="1264"/>
                  <a:pt x="2894" y="1045"/>
                  <a:pt x="2755" y="1045"/>
                </a:cubicBezTo>
                <a:cubicBezTo>
                  <a:pt x="2616" y="1046"/>
                  <a:pt x="2506" y="1163"/>
                  <a:pt x="2506" y="1163"/>
                </a:cubicBezTo>
                <a:cubicBezTo>
                  <a:pt x="2506" y="1163"/>
                  <a:pt x="2451" y="1170"/>
                  <a:pt x="2454" y="1140"/>
                </a:cubicBezTo>
                <a:cubicBezTo>
                  <a:pt x="2457" y="1110"/>
                  <a:pt x="2547" y="1006"/>
                  <a:pt x="2475" y="873"/>
                </a:cubicBezTo>
                <a:cubicBezTo>
                  <a:pt x="2403" y="741"/>
                  <a:pt x="2198" y="811"/>
                  <a:pt x="2148" y="830"/>
                </a:cubicBezTo>
                <a:cubicBezTo>
                  <a:pt x="2098" y="848"/>
                  <a:pt x="2071" y="929"/>
                  <a:pt x="2071" y="929"/>
                </a:cubicBezTo>
                <a:cubicBezTo>
                  <a:pt x="2071" y="929"/>
                  <a:pt x="2068" y="824"/>
                  <a:pt x="1993" y="742"/>
                </a:cubicBezTo>
                <a:cubicBezTo>
                  <a:pt x="1919" y="660"/>
                  <a:pt x="1846" y="646"/>
                  <a:pt x="1792" y="669"/>
                </a:cubicBezTo>
                <a:cubicBezTo>
                  <a:pt x="1738" y="692"/>
                  <a:pt x="1664" y="871"/>
                  <a:pt x="1664" y="871"/>
                </a:cubicBezTo>
                <a:cubicBezTo>
                  <a:pt x="1664" y="871"/>
                  <a:pt x="1726" y="722"/>
                  <a:pt x="1561" y="693"/>
                </a:cubicBezTo>
                <a:cubicBezTo>
                  <a:pt x="1395" y="665"/>
                  <a:pt x="1350" y="709"/>
                  <a:pt x="1340" y="764"/>
                </a:cubicBezTo>
                <a:cubicBezTo>
                  <a:pt x="1329" y="820"/>
                  <a:pt x="1353" y="920"/>
                  <a:pt x="1353" y="920"/>
                </a:cubicBezTo>
                <a:cubicBezTo>
                  <a:pt x="1353" y="920"/>
                  <a:pt x="1322" y="748"/>
                  <a:pt x="1247" y="772"/>
                </a:cubicBezTo>
                <a:cubicBezTo>
                  <a:pt x="1172" y="795"/>
                  <a:pt x="1203" y="955"/>
                  <a:pt x="1203" y="955"/>
                </a:cubicBezTo>
                <a:cubicBezTo>
                  <a:pt x="1203" y="955"/>
                  <a:pt x="1155" y="787"/>
                  <a:pt x="1019" y="771"/>
                </a:cubicBezTo>
                <a:cubicBezTo>
                  <a:pt x="883" y="755"/>
                  <a:pt x="817" y="799"/>
                  <a:pt x="804" y="913"/>
                </a:cubicBezTo>
                <a:cubicBezTo>
                  <a:pt x="791" y="1028"/>
                  <a:pt x="829" y="1141"/>
                  <a:pt x="829" y="1141"/>
                </a:cubicBezTo>
                <a:cubicBezTo>
                  <a:pt x="829" y="1141"/>
                  <a:pt x="646" y="982"/>
                  <a:pt x="518" y="1054"/>
                </a:cubicBezTo>
                <a:cubicBezTo>
                  <a:pt x="389" y="1126"/>
                  <a:pt x="408" y="1290"/>
                  <a:pt x="453" y="1373"/>
                </a:cubicBezTo>
                <a:cubicBezTo>
                  <a:pt x="498" y="1456"/>
                  <a:pt x="507" y="1472"/>
                  <a:pt x="507" y="1472"/>
                </a:cubicBezTo>
                <a:cubicBezTo>
                  <a:pt x="507" y="1472"/>
                  <a:pt x="281" y="1421"/>
                  <a:pt x="207" y="1457"/>
                </a:cubicBezTo>
                <a:cubicBezTo>
                  <a:pt x="132" y="1494"/>
                  <a:pt x="119" y="1621"/>
                  <a:pt x="152" y="1700"/>
                </a:cubicBezTo>
                <a:cubicBezTo>
                  <a:pt x="184" y="1779"/>
                  <a:pt x="314" y="1833"/>
                  <a:pt x="314" y="1833"/>
                </a:cubicBezTo>
                <a:cubicBezTo>
                  <a:pt x="314" y="1833"/>
                  <a:pt x="225" y="1862"/>
                  <a:pt x="196" y="1882"/>
                </a:cubicBezTo>
                <a:cubicBezTo>
                  <a:pt x="167" y="1902"/>
                  <a:pt x="120" y="1891"/>
                  <a:pt x="75" y="1928"/>
                </a:cubicBezTo>
                <a:cubicBezTo>
                  <a:pt x="30" y="1966"/>
                  <a:pt x="0" y="2009"/>
                  <a:pt x="0" y="2009"/>
                </a:cubicBezTo>
                <a:close/>
              </a:path>
            </a:pathLst>
          </a:custGeom>
          <a:solidFill>
            <a:srgbClr val="B9D7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3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75" y="101885"/>
            <a:ext cx="1658765" cy="2435716"/>
          </a:xfrm>
          <a:prstGeom prst="rect">
            <a:avLst/>
          </a:prstGeom>
        </p:spPr>
      </p:pic>
      <p:pic>
        <p:nvPicPr>
          <p:cNvPr id="15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92" y="6155438"/>
            <a:ext cx="662924" cy="984092"/>
          </a:xfrm>
          <a:prstGeom prst="rect">
            <a:avLst/>
          </a:prstGeom>
        </p:spPr>
      </p:pic>
      <p:pic>
        <p:nvPicPr>
          <p:cNvPr id="16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96" y="6354438"/>
            <a:ext cx="787730" cy="782027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" y="6150431"/>
            <a:ext cx="734901" cy="960331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49" y="6016785"/>
            <a:ext cx="743818" cy="1156865"/>
          </a:xfrm>
          <a:prstGeom prst="rect">
            <a:avLst/>
          </a:prstGeom>
        </p:spPr>
      </p:pic>
      <p:pic>
        <p:nvPicPr>
          <p:cNvPr id="10" name="Megaidea.Ne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67" y="6120517"/>
            <a:ext cx="834394" cy="1013686"/>
          </a:xfrm>
          <a:prstGeom prst="rect">
            <a:avLst/>
          </a:prstGeom>
        </p:spPr>
      </p:pic>
      <p:pic>
        <p:nvPicPr>
          <p:cNvPr id="11" name="Megaidea.Ne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10" y="150263"/>
            <a:ext cx="840112" cy="862028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591637" y="4077456"/>
            <a:ext cx="1547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FF7DE0"/>
                </a:solidFill>
                <a:latin typeface="Robnei Antique" panose="020B0904030504030204" pitchFamily="34" charset="0"/>
              </a:rPr>
              <a:t>2 Añitos</a:t>
            </a:r>
            <a:endParaRPr lang="es-PE" sz="2000" dirty="0">
              <a:solidFill>
                <a:srgbClr val="FF7DE0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97685" y="4421246"/>
            <a:ext cx="35846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300" dirty="0" smtClean="0">
                <a:solidFill>
                  <a:srgbClr val="53BECD"/>
                </a:solidFill>
                <a:effectLst/>
                <a:latin typeface="Robnei Antique" panose="020B0904030504030204" pitchFamily="34" charset="0"/>
              </a:rPr>
              <a:t>Acompáñanos a celebrar el día:</a:t>
            </a:r>
            <a:endParaRPr lang="es-PE" sz="1300" dirty="0">
              <a:solidFill>
                <a:srgbClr val="53BECD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26" name="Megaidea.Net"/>
          <p:cNvSpPr>
            <a:spLocks noEditPoints="1"/>
          </p:cNvSpPr>
          <p:nvPr/>
        </p:nvSpPr>
        <p:spPr bwMode="auto">
          <a:xfrm rot="16200000">
            <a:off x="1589039" y="5216405"/>
            <a:ext cx="1083877" cy="206056"/>
          </a:xfrm>
          <a:custGeom>
            <a:avLst/>
            <a:gdLst>
              <a:gd name="T0" fmla="*/ 399 w 407"/>
              <a:gd name="T1" fmla="*/ 32 h 73"/>
              <a:gd name="T2" fmla="*/ 348 w 407"/>
              <a:gd name="T3" fmla="*/ 34 h 73"/>
              <a:gd name="T4" fmla="*/ 369 w 407"/>
              <a:gd name="T5" fmla="*/ 13 h 73"/>
              <a:gd name="T6" fmla="*/ 347 w 407"/>
              <a:gd name="T7" fmla="*/ 14 h 73"/>
              <a:gd name="T8" fmla="*/ 332 w 407"/>
              <a:gd name="T9" fmla="*/ 8 h 73"/>
              <a:gd name="T10" fmla="*/ 314 w 407"/>
              <a:gd name="T11" fmla="*/ 35 h 73"/>
              <a:gd name="T12" fmla="*/ 93 w 407"/>
              <a:gd name="T13" fmla="*/ 35 h 73"/>
              <a:gd name="T14" fmla="*/ 75 w 407"/>
              <a:gd name="T15" fmla="*/ 8 h 73"/>
              <a:gd name="T16" fmla="*/ 60 w 407"/>
              <a:gd name="T17" fmla="*/ 14 h 73"/>
              <a:gd name="T18" fmla="*/ 39 w 407"/>
              <a:gd name="T19" fmla="*/ 13 h 73"/>
              <a:gd name="T20" fmla="*/ 60 w 407"/>
              <a:gd name="T21" fmla="*/ 34 h 73"/>
              <a:gd name="T22" fmla="*/ 9 w 407"/>
              <a:gd name="T23" fmla="*/ 32 h 73"/>
              <a:gd name="T24" fmla="*/ 2 w 407"/>
              <a:gd name="T25" fmla="*/ 40 h 73"/>
              <a:gd name="T26" fmla="*/ 15 w 407"/>
              <a:gd name="T27" fmla="*/ 58 h 73"/>
              <a:gd name="T28" fmla="*/ 51 w 407"/>
              <a:gd name="T29" fmla="*/ 49 h 73"/>
              <a:gd name="T30" fmla="*/ 45 w 407"/>
              <a:gd name="T31" fmla="*/ 68 h 73"/>
              <a:gd name="T32" fmla="*/ 68 w 407"/>
              <a:gd name="T33" fmla="*/ 72 h 73"/>
              <a:gd name="T34" fmla="*/ 93 w 407"/>
              <a:gd name="T35" fmla="*/ 46 h 73"/>
              <a:gd name="T36" fmla="*/ 314 w 407"/>
              <a:gd name="T37" fmla="*/ 46 h 73"/>
              <a:gd name="T38" fmla="*/ 339 w 407"/>
              <a:gd name="T39" fmla="*/ 72 h 73"/>
              <a:gd name="T40" fmla="*/ 362 w 407"/>
              <a:gd name="T41" fmla="*/ 68 h 73"/>
              <a:gd name="T42" fmla="*/ 356 w 407"/>
              <a:gd name="T43" fmla="*/ 49 h 73"/>
              <a:gd name="T44" fmla="*/ 392 w 407"/>
              <a:gd name="T45" fmla="*/ 58 h 73"/>
              <a:gd name="T46" fmla="*/ 406 w 407"/>
              <a:gd name="T47" fmla="*/ 40 h 73"/>
              <a:gd name="T48" fmla="*/ 17 w 407"/>
              <a:gd name="T49" fmla="*/ 39 h 73"/>
              <a:gd name="T50" fmla="*/ 17 w 407"/>
              <a:gd name="T51" fmla="*/ 52 h 73"/>
              <a:gd name="T52" fmla="*/ 18 w 407"/>
              <a:gd name="T53" fmla="*/ 52 h 73"/>
              <a:gd name="T54" fmla="*/ 51 w 407"/>
              <a:gd name="T55" fmla="*/ 20 h 73"/>
              <a:gd name="T56" fmla="*/ 73 w 407"/>
              <a:gd name="T57" fmla="*/ 29 h 73"/>
              <a:gd name="T58" fmla="*/ 72 w 407"/>
              <a:gd name="T59" fmla="*/ 23 h 73"/>
              <a:gd name="T60" fmla="*/ 68 w 407"/>
              <a:gd name="T61" fmla="*/ 9 h 73"/>
              <a:gd name="T62" fmla="*/ 79 w 407"/>
              <a:gd name="T63" fmla="*/ 32 h 73"/>
              <a:gd name="T64" fmla="*/ 84 w 407"/>
              <a:gd name="T65" fmla="*/ 50 h 73"/>
              <a:gd name="T66" fmla="*/ 71 w 407"/>
              <a:gd name="T67" fmla="*/ 67 h 73"/>
              <a:gd name="T68" fmla="*/ 74 w 407"/>
              <a:gd name="T69" fmla="*/ 57 h 73"/>
              <a:gd name="T70" fmla="*/ 49 w 407"/>
              <a:gd name="T71" fmla="*/ 59 h 73"/>
              <a:gd name="T72" fmla="*/ 84 w 407"/>
              <a:gd name="T73" fmla="*/ 47 h 73"/>
              <a:gd name="T74" fmla="*/ 336 w 407"/>
              <a:gd name="T75" fmla="*/ 11 h 73"/>
              <a:gd name="T76" fmla="*/ 342 w 407"/>
              <a:gd name="T77" fmla="*/ 11 h 73"/>
              <a:gd name="T78" fmla="*/ 332 w 407"/>
              <a:gd name="T79" fmla="*/ 28 h 73"/>
              <a:gd name="T80" fmla="*/ 349 w 407"/>
              <a:gd name="T81" fmla="*/ 22 h 73"/>
              <a:gd name="T82" fmla="*/ 356 w 407"/>
              <a:gd name="T83" fmla="*/ 23 h 73"/>
              <a:gd name="T84" fmla="*/ 328 w 407"/>
              <a:gd name="T85" fmla="*/ 29 h 73"/>
              <a:gd name="T86" fmla="*/ 337 w 407"/>
              <a:gd name="T87" fmla="*/ 51 h 73"/>
              <a:gd name="T88" fmla="*/ 339 w 407"/>
              <a:gd name="T89" fmla="*/ 67 h 73"/>
              <a:gd name="T90" fmla="*/ 327 w 407"/>
              <a:gd name="T91" fmla="*/ 56 h 73"/>
              <a:gd name="T92" fmla="*/ 328 w 407"/>
              <a:gd name="T93" fmla="*/ 46 h 73"/>
              <a:gd name="T94" fmla="*/ 391 w 407"/>
              <a:gd name="T95" fmla="*/ 52 h 73"/>
              <a:gd name="T96" fmla="*/ 391 w 407"/>
              <a:gd name="T97" fmla="*/ 51 h 73"/>
              <a:gd name="T98" fmla="*/ 398 w 407"/>
              <a:gd name="T99" fmla="*/ 3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7" h="73">
                <a:moveTo>
                  <a:pt x="407" y="37"/>
                </a:moveTo>
                <a:cubicBezTo>
                  <a:pt x="407" y="36"/>
                  <a:pt x="405" y="33"/>
                  <a:pt x="404" y="33"/>
                </a:cubicBezTo>
                <a:cubicBezTo>
                  <a:pt x="402" y="33"/>
                  <a:pt x="401" y="33"/>
                  <a:pt x="399" y="32"/>
                </a:cubicBezTo>
                <a:cubicBezTo>
                  <a:pt x="394" y="32"/>
                  <a:pt x="389" y="33"/>
                  <a:pt x="385" y="35"/>
                </a:cubicBezTo>
                <a:cubicBezTo>
                  <a:pt x="373" y="39"/>
                  <a:pt x="362" y="38"/>
                  <a:pt x="350" y="36"/>
                </a:cubicBezTo>
                <a:cubicBezTo>
                  <a:pt x="349" y="36"/>
                  <a:pt x="349" y="35"/>
                  <a:pt x="348" y="34"/>
                </a:cubicBezTo>
                <a:cubicBezTo>
                  <a:pt x="349" y="32"/>
                  <a:pt x="351" y="31"/>
                  <a:pt x="353" y="30"/>
                </a:cubicBezTo>
                <a:cubicBezTo>
                  <a:pt x="359" y="28"/>
                  <a:pt x="364" y="24"/>
                  <a:pt x="370" y="20"/>
                </a:cubicBezTo>
                <a:cubicBezTo>
                  <a:pt x="372" y="19"/>
                  <a:pt x="372" y="14"/>
                  <a:pt x="369" y="13"/>
                </a:cubicBezTo>
                <a:cubicBezTo>
                  <a:pt x="366" y="12"/>
                  <a:pt x="363" y="11"/>
                  <a:pt x="360" y="12"/>
                </a:cubicBezTo>
                <a:cubicBezTo>
                  <a:pt x="356" y="13"/>
                  <a:pt x="353" y="14"/>
                  <a:pt x="350" y="15"/>
                </a:cubicBezTo>
                <a:cubicBezTo>
                  <a:pt x="349" y="15"/>
                  <a:pt x="348" y="15"/>
                  <a:pt x="347" y="14"/>
                </a:cubicBezTo>
                <a:cubicBezTo>
                  <a:pt x="348" y="11"/>
                  <a:pt x="348" y="9"/>
                  <a:pt x="348" y="6"/>
                </a:cubicBezTo>
                <a:cubicBezTo>
                  <a:pt x="348" y="3"/>
                  <a:pt x="344" y="0"/>
                  <a:pt x="340" y="2"/>
                </a:cubicBezTo>
                <a:cubicBezTo>
                  <a:pt x="337" y="3"/>
                  <a:pt x="334" y="6"/>
                  <a:pt x="332" y="8"/>
                </a:cubicBezTo>
                <a:cubicBezTo>
                  <a:pt x="329" y="13"/>
                  <a:pt x="327" y="17"/>
                  <a:pt x="325" y="22"/>
                </a:cubicBezTo>
                <a:cubicBezTo>
                  <a:pt x="324" y="25"/>
                  <a:pt x="323" y="28"/>
                  <a:pt x="322" y="31"/>
                </a:cubicBezTo>
                <a:cubicBezTo>
                  <a:pt x="320" y="33"/>
                  <a:pt x="318" y="35"/>
                  <a:pt x="314" y="35"/>
                </a:cubicBezTo>
                <a:cubicBezTo>
                  <a:pt x="308" y="35"/>
                  <a:pt x="302" y="36"/>
                  <a:pt x="296" y="36"/>
                </a:cubicBezTo>
                <a:cubicBezTo>
                  <a:pt x="273" y="35"/>
                  <a:pt x="134" y="35"/>
                  <a:pt x="111" y="36"/>
                </a:cubicBezTo>
                <a:cubicBezTo>
                  <a:pt x="105" y="36"/>
                  <a:pt x="99" y="35"/>
                  <a:pt x="93" y="35"/>
                </a:cubicBezTo>
                <a:cubicBezTo>
                  <a:pt x="90" y="35"/>
                  <a:pt x="87" y="33"/>
                  <a:pt x="86" y="31"/>
                </a:cubicBezTo>
                <a:cubicBezTo>
                  <a:pt x="84" y="28"/>
                  <a:pt x="83" y="25"/>
                  <a:pt x="82" y="22"/>
                </a:cubicBezTo>
                <a:cubicBezTo>
                  <a:pt x="80" y="17"/>
                  <a:pt x="78" y="13"/>
                  <a:pt x="75" y="8"/>
                </a:cubicBezTo>
                <a:cubicBezTo>
                  <a:pt x="73" y="6"/>
                  <a:pt x="70" y="3"/>
                  <a:pt x="67" y="2"/>
                </a:cubicBezTo>
                <a:cubicBezTo>
                  <a:pt x="64" y="0"/>
                  <a:pt x="60" y="3"/>
                  <a:pt x="60" y="6"/>
                </a:cubicBezTo>
                <a:cubicBezTo>
                  <a:pt x="59" y="9"/>
                  <a:pt x="60" y="11"/>
                  <a:pt x="60" y="14"/>
                </a:cubicBezTo>
                <a:cubicBezTo>
                  <a:pt x="59" y="15"/>
                  <a:pt x="59" y="15"/>
                  <a:pt x="58" y="15"/>
                </a:cubicBezTo>
                <a:cubicBezTo>
                  <a:pt x="54" y="14"/>
                  <a:pt x="51" y="13"/>
                  <a:pt x="48" y="12"/>
                </a:cubicBezTo>
                <a:cubicBezTo>
                  <a:pt x="45" y="11"/>
                  <a:pt x="42" y="12"/>
                  <a:pt x="39" y="13"/>
                </a:cubicBezTo>
                <a:cubicBezTo>
                  <a:pt x="36" y="14"/>
                  <a:pt x="35" y="19"/>
                  <a:pt x="38" y="20"/>
                </a:cubicBezTo>
                <a:cubicBezTo>
                  <a:pt x="43" y="24"/>
                  <a:pt x="48" y="28"/>
                  <a:pt x="54" y="30"/>
                </a:cubicBezTo>
                <a:cubicBezTo>
                  <a:pt x="56" y="31"/>
                  <a:pt x="58" y="32"/>
                  <a:pt x="60" y="34"/>
                </a:cubicBezTo>
                <a:cubicBezTo>
                  <a:pt x="59" y="35"/>
                  <a:pt x="58" y="36"/>
                  <a:pt x="57" y="36"/>
                </a:cubicBezTo>
                <a:cubicBezTo>
                  <a:pt x="45" y="38"/>
                  <a:pt x="34" y="39"/>
                  <a:pt x="22" y="35"/>
                </a:cubicBezTo>
                <a:cubicBezTo>
                  <a:pt x="18" y="33"/>
                  <a:pt x="13" y="32"/>
                  <a:pt x="9" y="32"/>
                </a:cubicBezTo>
                <a:cubicBezTo>
                  <a:pt x="7" y="33"/>
                  <a:pt x="5" y="33"/>
                  <a:pt x="3" y="33"/>
                </a:cubicBezTo>
                <a:cubicBezTo>
                  <a:pt x="2" y="33"/>
                  <a:pt x="0" y="36"/>
                  <a:pt x="0" y="37"/>
                </a:cubicBezTo>
                <a:cubicBezTo>
                  <a:pt x="1" y="38"/>
                  <a:pt x="1" y="40"/>
                  <a:pt x="2" y="40"/>
                </a:cubicBezTo>
                <a:cubicBezTo>
                  <a:pt x="4" y="42"/>
                  <a:pt x="7" y="44"/>
                  <a:pt x="11" y="46"/>
                </a:cubicBezTo>
                <a:cubicBezTo>
                  <a:pt x="11" y="50"/>
                  <a:pt x="5" y="52"/>
                  <a:pt x="8" y="57"/>
                </a:cubicBezTo>
                <a:cubicBezTo>
                  <a:pt x="10" y="58"/>
                  <a:pt x="13" y="58"/>
                  <a:pt x="15" y="58"/>
                </a:cubicBezTo>
                <a:cubicBezTo>
                  <a:pt x="24" y="55"/>
                  <a:pt x="32" y="53"/>
                  <a:pt x="39" y="48"/>
                </a:cubicBezTo>
                <a:cubicBezTo>
                  <a:pt x="43" y="47"/>
                  <a:pt x="47" y="47"/>
                  <a:pt x="51" y="48"/>
                </a:cubicBezTo>
                <a:cubicBezTo>
                  <a:pt x="51" y="48"/>
                  <a:pt x="51" y="49"/>
                  <a:pt x="51" y="49"/>
                </a:cubicBezTo>
                <a:cubicBezTo>
                  <a:pt x="52" y="51"/>
                  <a:pt x="50" y="52"/>
                  <a:pt x="49" y="53"/>
                </a:cubicBezTo>
                <a:cubicBezTo>
                  <a:pt x="45" y="55"/>
                  <a:pt x="43" y="58"/>
                  <a:pt x="41" y="62"/>
                </a:cubicBezTo>
                <a:cubicBezTo>
                  <a:pt x="40" y="64"/>
                  <a:pt x="43" y="68"/>
                  <a:pt x="45" y="68"/>
                </a:cubicBezTo>
                <a:cubicBezTo>
                  <a:pt x="49" y="67"/>
                  <a:pt x="52" y="66"/>
                  <a:pt x="55" y="66"/>
                </a:cubicBezTo>
                <a:cubicBezTo>
                  <a:pt x="58" y="66"/>
                  <a:pt x="60" y="67"/>
                  <a:pt x="61" y="69"/>
                </a:cubicBezTo>
                <a:cubicBezTo>
                  <a:pt x="62" y="72"/>
                  <a:pt x="65" y="73"/>
                  <a:pt x="68" y="72"/>
                </a:cubicBezTo>
                <a:cubicBezTo>
                  <a:pt x="72" y="72"/>
                  <a:pt x="75" y="70"/>
                  <a:pt x="77" y="67"/>
                </a:cubicBezTo>
                <a:cubicBezTo>
                  <a:pt x="81" y="63"/>
                  <a:pt x="84" y="58"/>
                  <a:pt x="88" y="53"/>
                </a:cubicBezTo>
                <a:cubicBezTo>
                  <a:pt x="90" y="50"/>
                  <a:pt x="92" y="48"/>
                  <a:pt x="93" y="46"/>
                </a:cubicBezTo>
                <a:cubicBezTo>
                  <a:pt x="101" y="44"/>
                  <a:pt x="108" y="44"/>
                  <a:pt x="115" y="44"/>
                </a:cubicBezTo>
                <a:cubicBezTo>
                  <a:pt x="137" y="43"/>
                  <a:pt x="271" y="43"/>
                  <a:pt x="293" y="44"/>
                </a:cubicBezTo>
                <a:cubicBezTo>
                  <a:pt x="300" y="44"/>
                  <a:pt x="307" y="44"/>
                  <a:pt x="314" y="46"/>
                </a:cubicBezTo>
                <a:cubicBezTo>
                  <a:pt x="316" y="48"/>
                  <a:pt x="318" y="50"/>
                  <a:pt x="319" y="53"/>
                </a:cubicBezTo>
                <a:cubicBezTo>
                  <a:pt x="323" y="58"/>
                  <a:pt x="327" y="63"/>
                  <a:pt x="330" y="67"/>
                </a:cubicBezTo>
                <a:cubicBezTo>
                  <a:pt x="332" y="70"/>
                  <a:pt x="335" y="72"/>
                  <a:pt x="339" y="72"/>
                </a:cubicBezTo>
                <a:cubicBezTo>
                  <a:pt x="342" y="73"/>
                  <a:pt x="345" y="72"/>
                  <a:pt x="347" y="69"/>
                </a:cubicBezTo>
                <a:cubicBezTo>
                  <a:pt x="348" y="67"/>
                  <a:pt x="350" y="66"/>
                  <a:pt x="352" y="66"/>
                </a:cubicBezTo>
                <a:cubicBezTo>
                  <a:pt x="355" y="66"/>
                  <a:pt x="359" y="67"/>
                  <a:pt x="362" y="68"/>
                </a:cubicBezTo>
                <a:cubicBezTo>
                  <a:pt x="365" y="68"/>
                  <a:pt x="367" y="64"/>
                  <a:pt x="366" y="62"/>
                </a:cubicBezTo>
                <a:cubicBezTo>
                  <a:pt x="364" y="58"/>
                  <a:pt x="362" y="55"/>
                  <a:pt x="359" y="53"/>
                </a:cubicBezTo>
                <a:cubicBezTo>
                  <a:pt x="357" y="52"/>
                  <a:pt x="356" y="51"/>
                  <a:pt x="356" y="49"/>
                </a:cubicBezTo>
                <a:cubicBezTo>
                  <a:pt x="356" y="49"/>
                  <a:pt x="356" y="48"/>
                  <a:pt x="357" y="48"/>
                </a:cubicBezTo>
                <a:cubicBezTo>
                  <a:pt x="361" y="47"/>
                  <a:pt x="364" y="47"/>
                  <a:pt x="369" y="48"/>
                </a:cubicBezTo>
                <a:cubicBezTo>
                  <a:pt x="375" y="53"/>
                  <a:pt x="384" y="55"/>
                  <a:pt x="392" y="58"/>
                </a:cubicBezTo>
                <a:cubicBezTo>
                  <a:pt x="395" y="58"/>
                  <a:pt x="397" y="58"/>
                  <a:pt x="399" y="57"/>
                </a:cubicBezTo>
                <a:cubicBezTo>
                  <a:pt x="402" y="52"/>
                  <a:pt x="396" y="50"/>
                  <a:pt x="397" y="46"/>
                </a:cubicBezTo>
                <a:cubicBezTo>
                  <a:pt x="400" y="44"/>
                  <a:pt x="403" y="42"/>
                  <a:pt x="406" y="40"/>
                </a:cubicBezTo>
                <a:cubicBezTo>
                  <a:pt x="406" y="40"/>
                  <a:pt x="407" y="38"/>
                  <a:pt x="407" y="37"/>
                </a:cubicBezTo>
                <a:close/>
                <a:moveTo>
                  <a:pt x="9" y="39"/>
                </a:moveTo>
                <a:cubicBezTo>
                  <a:pt x="12" y="37"/>
                  <a:pt x="15" y="37"/>
                  <a:pt x="17" y="39"/>
                </a:cubicBezTo>
                <a:cubicBezTo>
                  <a:pt x="15" y="41"/>
                  <a:pt x="12" y="41"/>
                  <a:pt x="9" y="39"/>
                </a:cubicBezTo>
                <a:close/>
                <a:moveTo>
                  <a:pt x="18" y="52"/>
                </a:moveTo>
                <a:cubicBezTo>
                  <a:pt x="17" y="52"/>
                  <a:pt x="17" y="52"/>
                  <a:pt x="17" y="52"/>
                </a:cubicBezTo>
                <a:cubicBezTo>
                  <a:pt x="16" y="51"/>
                  <a:pt x="16" y="51"/>
                  <a:pt x="17" y="51"/>
                </a:cubicBezTo>
                <a:cubicBezTo>
                  <a:pt x="19" y="47"/>
                  <a:pt x="21" y="47"/>
                  <a:pt x="25" y="49"/>
                </a:cubicBezTo>
                <a:cubicBezTo>
                  <a:pt x="23" y="52"/>
                  <a:pt x="21" y="53"/>
                  <a:pt x="18" y="52"/>
                </a:cubicBezTo>
                <a:close/>
                <a:moveTo>
                  <a:pt x="51" y="23"/>
                </a:moveTo>
                <a:cubicBezTo>
                  <a:pt x="50" y="23"/>
                  <a:pt x="49" y="21"/>
                  <a:pt x="48" y="20"/>
                </a:cubicBezTo>
                <a:cubicBezTo>
                  <a:pt x="49" y="20"/>
                  <a:pt x="50" y="19"/>
                  <a:pt x="51" y="20"/>
                </a:cubicBezTo>
                <a:cubicBezTo>
                  <a:pt x="53" y="20"/>
                  <a:pt x="56" y="21"/>
                  <a:pt x="58" y="22"/>
                </a:cubicBezTo>
                <a:cubicBezTo>
                  <a:pt x="62" y="24"/>
                  <a:pt x="66" y="26"/>
                  <a:pt x="70" y="28"/>
                </a:cubicBezTo>
                <a:cubicBezTo>
                  <a:pt x="71" y="29"/>
                  <a:pt x="72" y="29"/>
                  <a:pt x="73" y="29"/>
                </a:cubicBezTo>
                <a:cubicBezTo>
                  <a:pt x="74" y="29"/>
                  <a:pt x="75" y="29"/>
                  <a:pt x="75" y="28"/>
                </a:cubicBezTo>
                <a:cubicBezTo>
                  <a:pt x="75" y="28"/>
                  <a:pt x="75" y="27"/>
                  <a:pt x="75" y="27"/>
                </a:cubicBezTo>
                <a:cubicBezTo>
                  <a:pt x="74" y="26"/>
                  <a:pt x="73" y="24"/>
                  <a:pt x="72" y="23"/>
                </a:cubicBezTo>
                <a:cubicBezTo>
                  <a:pt x="69" y="19"/>
                  <a:pt x="67" y="15"/>
                  <a:pt x="65" y="11"/>
                </a:cubicBezTo>
                <a:cubicBezTo>
                  <a:pt x="65" y="10"/>
                  <a:pt x="65" y="9"/>
                  <a:pt x="66" y="8"/>
                </a:cubicBezTo>
                <a:cubicBezTo>
                  <a:pt x="66" y="8"/>
                  <a:pt x="68" y="8"/>
                  <a:pt x="68" y="9"/>
                </a:cubicBezTo>
                <a:cubicBezTo>
                  <a:pt x="69" y="9"/>
                  <a:pt x="70" y="10"/>
                  <a:pt x="71" y="11"/>
                </a:cubicBezTo>
                <a:cubicBezTo>
                  <a:pt x="75" y="16"/>
                  <a:pt x="78" y="22"/>
                  <a:pt x="79" y="29"/>
                </a:cubicBezTo>
                <a:cubicBezTo>
                  <a:pt x="79" y="30"/>
                  <a:pt x="79" y="31"/>
                  <a:pt x="79" y="32"/>
                </a:cubicBezTo>
                <a:cubicBezTo>
                  <a:pt x="79" y="33"/>
                  <a:pt x="78" y="33"/>
                  <a:pt x="77" y="34"/>
                </a:cubicBezTo>
                <a:cubicBezTo>
                  <a:pt x="68" y="31"/>
                  <a:pt x="59" y="28"/>
                  <a:pt x="51" y="23"/>
                </a:cubicBezTo>
                <a:close/>
                <a:moveTo>
                  <a:pt x="84" y="50"/>
                </a:moveTo>
                <a:cubicBezTo>
                  <a:pt x="83" y="52"/>
                  <a:pt x="81" y="54"/>
                  <a:pt x="80" y="56"/>
                </a:cubicBezTo>
                <a:cubicBezTo>
                  <a:pt x="78" y="60"/>
                  <a:pt x="75" y="63"/>
                  <a:pt x="73" y="66"/>
                </a:cubicBezTo>
                <a:cubicBezTo>
                  <a:pt x="72" y="66"/>
                  <a:pt x="72" y="67"/>
                  <a:pt x="71" y="67"/>
                </a:cubicBezTo>
                <a:cubicBezTo>
                  <a:pt x="70" y="67"/>
                  <a:pt x="69" y="67"/>
                  <a:pt x="69" y="67"/>
                </a:cubicBezTo>
                <a:cubicBezTo>
                  <a:pt x="68" y="67"/>
                  <a:pt x="67" y="65"/>
                  <a:pt x="68" y="65"/>
                </a:cubicBezTo>
                <a:cubicBezTo>
                  <a:pt x="70" y="62"/>
                  <a:pt x="72" y="59"/>
                  <a:pt x="74" y="57"/>
                </a:cubicBezTo>
                <a:cubicBezTo>
                  <a:pt x="75" y="54"/>
                  <a:pt x="74" y="52"/>
                  <a:pt x="70" y="51"/>
                </a:cubicBezTo>
                <a:cubicBezTo>
                  <a:pt x="65" y="57"/>
                  <a:pt x="59" y="62"/>
                  <a:pt x="50" y="62"/>
                </a:cubicBezTo>
                <a:cubicBezTo>
                  <a:pt x="50" y="61"/>
                  <a:pt x="49" y="60"/>
                  <a:pt x="49" y="59"/>
                </a:cubicBezTo>
                <a:cubicBezTo>
                  <a:pt x="51" y="55"/>
                  <a:pt x="55" y="52"/>
                  <a:pt x="59" y="51"/>
                </a:cubicBezTo>
                <a:cubicBezTo>
                  <a:pt x="66" y="49"/>
                  <a:pt x="72" y="48"/>
                  <a:pt x="79" y="46"/>
                </a:cubicBezTo>
                <a:cubicBezTo>
                  <a:pt x="81" y="46"/>
                  <a:pt x="82" y="46"/>
                  <a:pt x="84" y="47"/>
                </a:cubicBezTo>
                <a:cubicBezTo>
                  <a:pt x="84" y="48"/>
                  <a:pt x="84" y="49"/>
                  <a:pt x="84" y="50"/>
                </a:cubicBezTo>
                <a:close/>
                <a:moveTo>
                  <a:pt x="328" y="29"/>
                </a:moveTo>
                <a:cubicBezTo>
                  <a:pt x="330" y="22"/>
                  <a:pt x="332" y="16"/>
                  <a:pt x="336" y="11"/>
                </a:cubicBezTo>
                <a:cubicBezTo>
                  <a:pt x="337" y="10"/>
                  <a:pt x="338" y="9"/>
                  <a:pt x="339" y="9"/>
                </a:cubicBezTo>
                <a:cubicBezTo>
                  <a:pt x="340" y="8"/>
                  <a:pt x="341" y="8"/>
                  <a:pt x="341" y="8"/>
                </a:cubicBezTo>
                <a:cubicBezTo>
                  <a:pt x="342" y="9"/>
                  <a:pt x="342" y="10"/>
                  <a:pt x="342" y="11"/>
                </a:cubicBezTo>
                <a:cubicBezTo>
                  <a:pt x="341" y="15"/>
                  <a:pt x="339" y="19"/>
                  <a:pt x="335" y="23"/>
                </a:cubicBezTo>
                <a:cubicBezTo>
                  <a:pt x="334" y="24"/>
                  <a:pt x="333" y="26"/>
                  <a:pt x="332" y="27"/>
                </a:cubicBezTo>
                <a:cubicBezTo>
                  <a:pt x="332" y="27"/>
                  <a:pt x="332" y="28"/>
                  <a:pt x="332" y="28"/>
                </a:cubicBezTo>
                <a:cubicBezTo>
                  <a:pt x="333" y="29"/>
                  <a:pt x="334" y="29"/>
                  <a:pt x="334" y="29"/>
                </a:cubicBezTo>
                <a:cubicBezTo>
                  <a:pt x="335" y="29"/>
                  <a:pt x="337" y="29"/>
                  <a:pt x="338" y="28"/>
                </a:cubicBezTo>
                <a:cubicBezTo>
                  <a:pt x="342" y="26"/>
                  <a:pt x="345" y="24"/>
                  <a:pt x="349" y="22"/>
                </a:cubicBezTo>
                <a:cubicBezTo>
                  <a:pt x="351" y="21"/>
                  <a:pt x="354" y="20"/>
                  <a:pt x="356" y="20"/>
                </a:cubicBezTo>
                <a:cubicBezTo>
                  <a:pt x="357" y="19"/>
                  <a:pt x="358" y="20"/>
                  <a:pt x="359" y="20"/>
                </a:cubicBezTo>
                <a:cubicBezTo>
                  <a:pt x="358" y="21"/>
                  <a:pt x="357" y="23"/>
                  <a:pt x="356" y="23"/>
                </a:cubicBezTo>
                <a:cubicBezTo>
                  <a:pt x="348" y="28"/>
                  <a:pt x="339" y="31"/>
                  <a:pt x="331" y="34"/>
                </a:cubicBezTo>
                <a:cubicBezTo>
                  <a:pt x="330" y="33"/>
                  <a:pt x="329" y="33"/>
                  <a:pt x="328" y="32"/>
                </a:cubicBezTo>
                <a:cubicBezTo>
                  <a:pt x="328" y="31"/>
                  <a:pt x="328" y="30"/>
                  <a:pt x="328" y="29"/>
                </a:cubicBezTo>
                <a:close/>
                <a:moveTo>
                  <a:pt x="358" y="59"/>
                </a:moveTo>
                <a:cubicBezTo>
                  <a:pt x="358" y="60"/>
                  <a:pt x="358" y="61"/>
                  <a:pt x="357" y="62"/>
                </a:cubicBezTo>
                <a:cubicBezTo>
                  <a:pt x="348" y="62"/>
                  <a:pt x="342" y="57"/>
                  <a:pt x="337" y="51"/>
                </a:cubicBezTo>
                <a:cubicBezTo>
                  <a:pt x="333" y="52"/>
                  <a:pt x="332" y="54"/>
                  <a:pt x="334" y="57"/>
                </a:cubicBezTo>
                <a:cubicBezTo>
                  <a:pt x="336" y="59"/>
                  <a:pt x="338" y="62"/>
                  <a:pt x="340" y="65"/>
                </a:cubicBezTo>
                <a:cubicBezTo>
                  <a:pt x="340" y="65"/>
                  <a:pt x="339" y="67"/>
                  <a:pt x="339" y="67"/>
                </a:cubicBezTo>
                <a:cubicBezTo>
                  <a:pt x="338" y="67"/>
                  <a:pt x="337" y="67"/>
                  <a:pt x="337" y="67"/>
                </a:cubicBezTo>
                <a:cubicBezTo>
                  <a:pt x="336" y="67"/>
                  <a:pt x="335" y="66"/>
                  <a:pt x="334" y="66"/>
                </a:cubicBezTo>
                <a:cubicBezTo>
                  <a:pt x="332" y="63"/>
                  <a:pt x="330" y="60"/>
                  <a:pt x="327" y="56"/>
                </a:cubicBezTo>
                <a:cubicBezTo>
                  <a:pt x="326" y="54"/>
                  <a:pt x="325" y="52"/>
                  <a:pt x="324" y="50"/>
                </a:cubicBezTo>
                <a:cubicBezTo>
                  <a:pt x="323" y="49"/>
                  <a:pt x="324" y="48"/>
                  <a:pt x="324" y="47"/>
                </a:cubicBezTo>
                <a:cubicBezTo>
                  <a:pt x="325" y="46"/>
                  <a:pt x="327" y="46"/>
                  <a:pt x="328" y="46"/>
                </a:cubicBezTo>
                <a:cubicBezTo>
                  <a:pt x="335" y="48"/>
                  <a:pt x="342" y="49"/>
                  <a:pt x="348" y="51"/>
                </a:cubicBezTo>
                <a:cubicBezTo>
                  <a:pt x="352" y="52"/>
                  <a:pt x="356" y="55"/>
                  <a:pt x="358" y="59"/>
                </a:cubicBezTo>
                <a:close/>
                <a:moveTo>
                  <a:pt x="391" y="52"/>
                </a:moveTo>
                <a:cubicBezTo>
                  <a:pt x="391" y="52"/>
                  <a:pt x="390" y="52"/>
                  <a:pt x="390" y="52"/>
                </a:cubicBezTo>
                <a:cubicBezTo>
                  <a:pt x="387" y="53"/>
                  <a:pt x="384" y="52"/>
                  <a:pt x="382" y="49"/>
                </a:cubicBezTo>
                <a:cubicBezTo>
                  <a:pt x="386" y="47"/>
                  <a:pt x="388" y="47"/>
                  <a:pt x="391" y="51"/>
                </a:cubicBezTo>
                <a:cubicBezTo>
                  <a:pt x="391" y="51"/>
                  <a:pt x="391" y="51"/>
                  <a:pt x="391" y="52"/>
                </a:cubicBezTo>
                <a:close/>
                <a:moveTo>
                  <a:pt x="390" y="39"/>
                </a:moveTo>
                <a:cubicBezTo>
                  <a:pt x="393" y="37"/>
                  <a:pt x="395" y="37"/>
                  <a:pt x="398" y="39"/>
                </a:cubicBezTo>
                <a:cubicBezTo>
                  <a:pt x="395" y="41"/>
                  <a:pt x="393" y="41"/>
                  <a:pt x="390" y="39"/>
                </a:cubicBezTo>
                <a:close/>
              </a:path>
            </a:pathLst>
          </a:custGeom>
          <a:solidFill>
            <a:srgbClr val="EB77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7" name="Grupo 26"/>
          <p:cNvGrpSpPr/>
          <p:nvPr/>
        </p:nvGrpSpPr>
        <p:grpSpPr>
          <a:xfrm flipV="1">
            <a:off x="291850" y="2628192"/>
            <a:ext cx="4154823" cy="1536150"/>
            <a:chOff x="-2962848" y="2498266"/>
            <a:chExt cx="2655888" cy="973138"/>
          </a:xfrm>
        </p:grpSpPr>
        <p:sp>
          <p:nvSpPr>
            <p:cNvPr id="28" name="Megaidea.Net"/>
            <p:cNvSpPr>
              <a:spLocks/>
            </p:cNvSpPr>
            <p:nvPr/>
          </p:nvSpPr>
          <p:spPr bwMode="auto">
            <a:xfrm>
              <a:off x="-2962848" y="2498266"/>
              <a:ext cx="636588" cy="454025"/>
            </a:xfrm>
            <a:custGeom>
              <a:avLst/>
              <a:gdLst>
                <a:gd name="T0" fmla="*/ 437 w 446"/>
                <a:gd name="T1" fmla="*/ 63 h 318"/>
                <a:gd name="T2" fmla="*/ 260 w 446"/>
                <a:gd name="T3" fmla="*/ 31 h 318"/>
                <a:gd name="T4" fmla="*/ 24 w 446"/>
                <a:gd name="T5" fmla="*/ 18 h 318"/>
                <a:gd name="T6" fmla="*/ 173 w 446"/>
                <a:gd name="T7" fmla="*/ 179 h 318"/>
                <a:gd name="T8" fmla="*/ 0 w 446"/>
                <a:gd name="T9" fmla="*/ 248 h 318"/>
                <a:gd name="T10" fmla="*/ 371 w 446"/>
                <a:gd name="T11" fmla="*/ 280 h 318"/>
                <a:gd name="T12" fmla="*/ 437 w 446"/>
                <a:gd name="T13" fmla="*/ 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318">
                  <a:moveTo>
                    <a:pt x="437" y="63"/>
                  </a:moveTo>
                  <a:cubicBezTo>
                    <a:pt x="446" y="10"/>
                    <a:pt x="380" y="0"/>
                    <a:pt x="260" y="31"/>
                  </a:cubicBezTo>
                  <a:cubicBezTo>
                    <a:pt x="141" y="63"/>
                    <a:pt x="40" y="37"/>
                    <a:pt x="24" y="18"/>
                  </a:cubicBezTo>
                  <a:cubicBezTo>
                    <a:pt x="18" y="73"/>
                    <a:pt x="111" y="160"/>
                    <a:pt x="173" y="179"/>
                  </a:cubicBezTo>
                  <a:cubicBezTo>
                    <a:pt x="92" y="236"/>
                    <a:pt x="0" y="248"/>
                    <a:pt x="0" y="248"/>
                  </a:cubicBezTo>
                  <a:cubicBezTo>
                    <a:pt x="55" y="318"/>
                    <a:pt x="291" y="316"/>
                    <a:pt x="371" y="280"/>
                  </a:cubicBezTo>
                  <a:cubicBezTo>
                    <a:pt x="408" y="218"/>
                    <a:pt x="437" y="63"/>
                    <a:pt x="437" y="63"/>
                  </a:cubicBezTo>
                  <a:close/>
                </a:path>
              </a:pathLst>
            </a:custGeom>
            <a:solidFill>
              <a:srgbClr val="BB7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Megaidea.Net"/>
            <p:cNvSpPr>
              <a:spLocks/>
            </p:cNvSpPr>
            <p:nvPr/>
          </p:nvSpPr>
          <p:spPr bwMode="auto">
            <a:xfrm>
              <a:off x="-2567560" y="2576053"/>
              <a:ext cx="239713" cy="279400"/>
            </a:xfrm>
            <a:custGeom>
              <a:avLst/>
              <a:gdLst>
                <a:gd name="T0" fmla="*/ 168 w 168"/>
                <a:gd name="T1" fmla="*/ 195 h 195"/>
                <a:gd name="T2" fmla="*/ 162 w 168"/>
                <a:gd name="T3" fmla="*/ 0 h 195"/>
                <a:gd name="T4" fmla="*/ 14 w 168"/>
                <a:gd name="T5" fmla="*/ 11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" h="195">
                  <a:moveTo>
                    <a:pt x="168" y="195"/>
                  </a:moveTo>
                  <a:cubicBezTo>
                    <a:pt x="156" y="132"/>
                    <a:pt x="158" y="39"/>
                    <a:pt x="162" y="0"/>
                  </a:cubicBezTo>
                  <a:cubicBezTo>
                    <a:pt x="107" y="41"/>
                    <a:pt x="0" y="10"/>
                    <a:pt x="14" y="116"/>
                  </a:cubicBezTo>
                </a:path>
              </a:pathLst>
            </a:custGeom>
            <a:solidFill>
              <a:srgbClr val="97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Megaidea.Net"/>
            <p:cNvSpPr>
              <a:spLocks/>
            </p:cNvSpPr>
            <p:nvPr/>
          </p:nvSpPr>
          <p:spPr bwMode="auto">
            <a:xfrm>
              <a:off x="-943548" y="2518903"/>
              <a:ext cx="636588" cy="455613"/>
            </a:xfrm>
            <a:custGeom>
              <a:avLst/>
              <a:gdLst>
                <a:gd name="T0" fmla="*/ 9 w 446"/>
                <a:gd name="T1" fmla="*/ 63 h 318"/>
                <a:gd name="T2" fmla="*/ 186 w 446"/>
                <a:gd name="T3" fmla="*/ 31 h 318"/>
                <a:gd name="T4" fmla="*/ 423 w 446"/>
                <a:gd name="T5" fmla="*/ 18 h 318"/>
                <a:gd name="T6" fmla="*/ 273 w 446"/>
                <a:gd name="T7" fmla="*/ 179 h 318"/>
                <a:gd name="T8" fmla="*/ 446 w 446"/>
                <a:gd name="T9" fmla="*/ 247 h 318"/>
                <a:gd name="T10" fmla="*/ 76 w 446"/>
                <a:gd name="T11" fmla="*/ 280 h 318"/>
                <a:gd name="T12" fmla="*/ 9 w 446"/>
                <a:gd name="T13" fmla="*/ 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318">
                  <a:moveTo>
                    <a:pt x="9" y="63"/>
                  </a:moveTo>
                  <a:cubicBezTo>
                    <a:pt x="0" y="10"/>
                    <a:pt x="66" y="0"/>
                    <a:pt x="186" y="31"/>
                  </a:cubicBezTo>
                  <a:cubicBezTo>
                    <a:pt x="306" y="63"/>
                    <a:pt x="406" y="36"/>
                    <a:pt x="423" y="18"/>
                  </a:cubicBezTo>
                  <a:cubicBezTo>
                    <a:pt x="428" y="73"/>
                    <a:pt x="336" y="160"/>
                    <a:pt x="273" y="179"/>
                  </a:cubicBezTo>
                  <a:cubicBezTo>
                    <a:pt x="354" y="236"/>
                    <a:pt x="446" y="247"/>
                    <a:pt x="446" y="247"/>
                  </a:cubicBezTo>
                  <a:cubicBezTo>
                    <a:pt x="391" y="318"/>
                    <a:pt x="155" y="316"/>
                    <a:pt x="76" y="280"/>
                  </a:cubicBezTo>
                  <a:cubicBezTo>
                    <a:pt x="38" y="217"/>
                    <a:pt x="9" y="63"/>
                    <a:pt x="9" y="63"/>
                  </a:cubicBezTo>
                  <a:close/>
                </a:path>
              </a:pathLst>
            </a:custGeom>
            <a:solidFill>
              <a:srgbClr val="BB7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Megaidea.Net"/>
            <p:cNvSpPr>
              <a:spLocks/>
            </p:cNvSpPr>
            <p:nvPr/>
          </p:nvSpPr>
          <p:spPr bwMode="auto">
            <a:xfrm>
              <a:off x="-940373" y="2598278"/>
              <a:ext cx="261938" cy="277813"/>
            </a:xfrm>
            <a:custGeom>
              <a:avLst/>
              <a:gdLst>
                <a:gd name="T0" fmla="*/ 0 w 184"/>
                <a:gd name="T1" fmla="*/ 194 h 194"/>
                <a:gd name="T2" fmla="*/ 5 w 184"/>
                <a:gd name="T3" fmla="*/ 0 h 194"/>
                <a:gd name="T4" fmla="*/ 154 w 184"/>
                <a:gd name="T5" fmla="*/ 11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194">
                  <a:moveTo>
                    <a:pt x="0" y="194"/>
                  </a:moveTo>
                  <a:cubicBezTo>
                    <a:pt x="11" y="131"/>
                    <a:pt x="9" y="39"/>
                    <a:pt x="5" y="0"/>
                  </a:cubicBezTo>
                  <a:cubicBezTo>
                    <a:pt x="22" y="50"/>
                    <a:pt x="184" y="38"/>
                    <a:pt x="154" y="116"/>
                  </a:cubicBezTo>
                </a:path>
              </a:pathLst>
            </a:custGeom>
            <a:solidFill>
              <a:srgbClr val="975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Megaidea.Net"/>
            <p:cNvSpPr>
              <a:spLocks/>
            </p:cNvSpPr>
            <p:nvPr/>
          </p:nvSpPr>
          <p:spPr bwMode="auto">
            <a:xfrm>
              <a:off x="-2550098" y="2704641"/>
              <a:ext cx="1828800" cy="766763"/>
            </a:xfrm>
            <a:custGeom>
              <a:avLst/>
              <a:gdLst>
                <a:gd name="T0" fmla="*/ 0 w 1283"/>
                <a:gd name="T1" fmla="*/ 0 h 535"/>
                <a:gd name="T2" fmla="*/ 19 w 1283"/>
                <a:gd name="T3" fmla="*/ 339 h 535"/>
                <a:gd name="T4" fmla="*/ 1259 w 1283"/>
                <a:gd name="T5" fmla="*/ 362 h 535"/>
                <a:gd name="T6" fmla="*/ 1283 w 1283"/>
                <a:gd name="T7" fmla="*/ 34 h 535"/>
                <a:gd name="T8" fmla="*/ 0 w 1283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535">
                  <a:moveTo>
                    <a:pt x="0" y="0"/>
                  </a:moveTo>
                  <a:cubicBezTo>
                    <a:pt x="2" y="97"/>
                    <a:pt x="11" y="313"/>
                    <a:pt x="19" y="339"/>
                  </a:cubicBezTo>
                  <a:cubicBezTo>
                    <a:pt x="27" y="365"/>
                    <a:pt x="607" y="535"/>
                    <a:pt x="1259" y="362"/>
                  </a:cubicBezTo>
                  <a:cubicBezTo>
                    <a:pt x="1270" y="302"/>
                    <a:pt x="1280" y="61"/>
                    <a:pt x="1283" y="34"/>
                  </a:cubicBezTo>
                  <a:cubicBezTo>
                    <a:pt x="1101" y="145"/>
                    <a:pt x="137" y="150"/>
                    <a:pt x="0" y="0"/>
                  </a:cubicBezTo>
                  <a:close/>
                </a:path>
              </a:pathLst>
            </a:custGeom>
            <a:solidFill>
              <a:srgbClr val="CB8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989341" y="3341504"/>
            <a:ext cx="2737407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4500" dirty="0" err="1" smtClean="0">
                <a:solidFill>
                  <a:schemeClr val="bg1"/>
                </a:solidFill>
                <a:latin typeface="After Night Rob" pitchFamily="2" charset="0"/>
              </a:rPr>
              <a:t>Maryori</a:t>
            </a:r>
            <a:endParaRPr lang="es-PE" sz="4500" dirty="0">
              <a:solidFill>
                <a:schemeClr val="bg1"/>
              </a:solidFill>
              <a:effectLst/>
              <a:latin typeface="After Night Rob" pitchFamily="2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898911" y="4724126"/>
            <a:ext cx="11496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500" dirty="0" smtClean="0">
                <a:solidFill>
                  <a:srgbClr val="9759A3"/>
                </a:solidFill>
                <a:effectLst/>
                <a:latin typeface="Robnei Antique" panose="020B0904030504030204" pitchFamily="34" charset="0"/>
              </a:rPr>
              <a:t>SABADO</a:t>
            </a:r>
            <a:endParaRPr lang="es-PE" sz="1500" dirty="0">
              <a:solidFill>
                <a:srgbClr val="9759A3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1097044" y="5014803"/>
            <a:ext cx="731399" cy="5382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solidFill>
                  <a:srgbClr val="53BECD"/>
                </a:solidFill>
                <a:effectLst/>
                <a:latin typeface="Robnei Antique" panose="020B0904030504030204" pitchFamily="34" charset="0"/>
              </a:rPr>
              <a:t>15</a:t>
            </a:r>
            <a:endParaRPr lang="es-PE" sz="2000" dirty="0">
              <a:solidFill>
                <a:srgbClr val="53BECD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962965" y="5532891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dirty="0" smtClean="0">
                <a:solidFill>
                  <a:srgbClr val="EB77A6"/>
                </a:solidFill>
                <a:latin typeface="Robnei Antique" panose="020B0904030504030204" pitchFamily="34" charset="0"/>
              </a:rPr>
              <a:t>JUNIO</a:t>
            </a:r>
            <a:endParaRPr lang="es-PE" sz="1800" dirty="0">
              <a:solidFill>
                <a:srgbClr val="EB77A6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181638" y="5033963"/>
            <a:ext cx="1989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9759A3"/>
                </a:solidFill>
                <a:latin typeface="Robnei Antique" panose="020B0904030504030204" pitchFamily="34" charset="0"/>
              </a:rPr>
              <a:t>En Club del </a:t>
            </a:r>
            <a:r>
              <a:rPr lang="es-MX" sz="1400" dirty="0" smtClean="0">
                <a:solidFill>
                  <a:srgbClr val="9759A3"/>
                </a:solidFill>
                <a:latin typeface="Robnei Antique" panose="020B0904030504030204" pitchFamily="34" charset="0"/>
              </a:rPr>
              <a:t>Golf</a:t>
            </a:r>
          </a:p>
          <a:p>
            <a:r>
              <a:rPr lang="pt-BR" sz="1300" dirty="0">
                <a:solidFill>
                  <a:srgbClr val="EB77A6"/>
                </a:solidFill>
                <a:latin typeface="Robnei Antique" panose="020B0904030504030204" pitchFamily="34" charset="0"/>
              </a:rPr>
              <a:t>( </a:t>
            </a:r>
            <a:r>
              <a:rPr lang="pt-BR" sz="1300" dirty="0" err="1">
                <a:solidFill>
                  <a:srgbClr val="EB77A6"/>
                </a:solidFill>
                <a:latin typeface="Robnei Antique" panose="020B0904030504030204" pitchFamily="34" charset="0"/>
              </a:rPr>
              <a:t>Pj</a:t>
            </a:r>
            <a:r>
              <a:rPr lang="pt-BR" sz="1300" dirty="0">
                <a:solidFill>
                  <a:srgbClr val="EB77A6"/>
                </a:solidFill>
                <a:latin typeface="Robnei Antique" panose="020B0904030504030204" pitchFamily="34" charset="0"/>
              </a:rPr>
              <a:t>. Golf </a:t>
            </a:r>
            <a:r>
              <a:rPr lang="pt-BR" sz="1300" dirty="0" err="1">
                <a:solidFill>
                  <a:srgbClr val="EB77A6"/>
                </a:solidFill>
                <a:latin typeface="Robnei Antique" panose="020B0904030504030204" pitchFamily="34" charset="0"/>
              </a:rPr>
              <a:t>Nro</a:t>
            </a:r>
            <a:r>
              <a:rPr lang="pt-BR" sz="1300" dirty="0">
                <a:solidFill>
                  <a:srgbClr val="EB77A6"/>
                </a:solidFill>
                <a:latin typeface="Robnei Antique" panose="020B0904030504030204" pitchFamily="34" charset="0"/>
              </a:rPr>
              <a:t>. </a:t>
            </a:r>
            <a:r>
              <a:rPr lang="pt-BR" sz="1300" dirty="0" smtClean="0">
                <a:solidFill>
                  <a:srgbClr val="EB77A6"/>
                </a:solidFill>
                <a:latin typeface="Robnei Antique" panose="020B0904030504030204" pitchFamily="34" charset="0"/>
              </a:rPr>
              <a:t>305</a:t>
            </a:r>
          </a:p>
          <a:p>
            <a:r>
              <a:rPr lang="pt-BR" sz="1300" dirty="0" smtClean="0">
                <a:solidFill>
                  <a:srgbClr val="EB77A6"/>
                </a:solidFill>
                <a:latin typeface="Robnei Antique" panose="020B0904030504030204" pitchFamily="34" charset="0"/>
              </a:rPr>
              <a:t>Urb</a:t>
            </a:r>
            <a:r>
              <a:rPr lang="pt-BR" sz="1300" dirty="0">
                <a:solidFill>
                  <a:srgbClr val="EB77A6"/>
                </a:solidFill>
                <a:latin typeface="Robnei Antique" panose="020B0904030504030204" pitchFamily="34" charset="0"/>
              </a:rPr>
              <a:t>. Lara</a:t>
            </a:r>
            <a:r>
              <a:rPr lang="pt-BR" sz="1300" dirty="0" smtClean="0">
                <a:solidFill>
                  <a:srgbClr val="EB77A6"/>
                </a:solidFill>
                <a:latin typeface="Robnei Antique" panose="020B0904030504030204" pitchFamily="34" charset="0"/>
              </a:rPr>
              <a:t>)</a:t>
            </a:r>
          </a:p>
          <a:p>
            <a:r>
              <a:rPr lang="es-MX" sz="1400" dirty="0" err="1">
                <a:solidFill>
                  <a:srgbClr val="53BECD"/>
                </a:solidFill>
                <a:latin typeface="Robnei Antique" panose="020B0904030504030204" pitchFamily="34" charset="0"/>
              </a:rPr>
              <a:t>Socabaya</a:t>
            </a:r>
            <a:endParaRPr lang="es-PE" sz="1400" dirty="0">
              <a:solidFill>
                <a:srgbClr val="53BECD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190942" y="4720391"/>
            <a:ext cx="131638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 smtClean="0">
                <a:solidFill>
                  <a:srgbClr val="FF7DE0"/>
                </a:solidFill>
                <a:effectLst/>
                <a:latin typeface="Robnei Antique" panose="020B0904030504030204" pitchFamily="34" charset="0"/>
              </a:rPr>
              <a:t>5:00 PM.</a:t>
            </a:r>
            <a:endParaRPr lang="es-PE" sz="1500" dirty="0">
              <a:solidFill>
                <a:srgbClr val="FF7DE0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1279721" y="2502982"/>
            <a:ext cx="212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F95E7"/>
                </a:solidFill>
                <a:effectLst>
                  <a:glow rad="190500">
                    <a:schemeClr val="bg1"/>
                  </a:glow>
                </a:effectLst>
                <a:latin typeface="Robnei Antique" panose="020B0904030504030204" pitchFamily="34" charset="0"/>
              </a:rPr>
              <a:t>La Hermosa</a:t>
            </a:r>
            <a:endParaRPr lang="es-PE" sz="2000" dirty="0">
              <a:solidFill>
                <a:srgbClr val="FF95E7"/>
              </a:solidFill>
              <a:effectLst>
                <a:glow rad="190500">
                  <a:schemeClr val="bg1"/>
                </a:glow>
              </a:effectLst>
              <a:latin typeface="Robnei Antique" panose="020B090403050403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1344641" y="3593066"/>
            <a:ext cx="1994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92D050"/>
                </a:solidFill>
                <a:effectLst/>
                <a:latin typeface="Robnei Antique" panose="020B0904030504030204" pitchFamily="34" charset="0"/>
              </a:rPr>
              <a:t>Está </a:t>
            </a:r>
          </a:p>
          <a:p>
            <a:pPr algn="ctr"/>
            <a:r>
              <a:rPr lang="es-PE" sz="1400" dirty="0" smtClean="0">
                <a:solidFill>
                  <a:srgbClr val="92D050"/>
                </a:solidFill>
                <a:effectLst/>
                <a:latin typeface="Robnei Antique" panose="020B0904030504030204" pitchFamily="34" charset="0"/>
              </a:rPr>
              <a:t>Cumpliendo sus</a:t>
            </a:r>
            <a:endParaRPr lang="es-PE" sz="1400" dirty="0">
              <a:solidFill>
                <a:srgbClr val="92D050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44" name="Megaidea.Net"/>
          <p:cNvSpPr>
            <a:spLocks/>
          </p:cNvSpPr>
          <p:nvPr/>
        </p:nvSpPr>
        <p:spPr bwMode="auto">
          <a:xfrm>
            <a:off x="179380" y="4749156"/>
            <a:ext cx="158750" cy="133350"/>
          </a:xfrm>
          <a:custGeom>
            <a:avLst/>
            <a:gdLst>
              <a:gd name="T0" fmla="*/ 96 w 100"/>
              <a:gd name="T1" fmla="*/ 6 h 84"/>
              <a:gd name="T2" fmla="*/ 96 w 100"/>
              <a:gd name="T3" fmla="*/ 6 h 84"/>
              <a:gd name="T4" fmla="*/ 94 w 100"/>
              <a:gd name="T5" fmla="*/ 2 h 84"/>
              <a:gd name="T6" fmla="*/ 90 w 100"/>
              <a:gd name="T7" fmla="*/ 0 h 84"/>
              <a:gd name="T8" fmla="*/ 86 w 100"/>
              <a:gd name="T9" fmla="*/ 0 h 84"/>
              <a:gd name="T10" fmla="*/ 82 w 100"/>
              <a:gd name="T11" fmla="*/ 0 h 84"/>
              <a:gd name="T12" fmla="*/ 74 w 100"/>
              <a:gd name="T13" fmla="*/ 2 h 84"/>
              <a:gd name="T14" fmla="*/ 66 w 100"/>
              <a:gd name="T15" fmla="*/ 8 h 84"/>
              <a:gd name="T16" fmla="*/ 54 w 100"/>
              <a:gd name="T17" fmla="*/ 22 h 84"/>
              <a:gd name="T18" fmla="*/ 50 w 100"/>
              <a:gd name="T19" fmla="*/ 30 h 84"/>
              <a:gd name="T20" fmla="*/ 50 w 100"/>
              <a:gd name="T21" fmla="*/ 30 h 84"/>
              <a:gd name="T22" fmla="*/ 46 w 100"/>
              <a:gd name="T23" fmla="*/ 22 h 84"/>
              <a:gd name="T24" fmla="*/ 34 w 100"/>
              <a:gd name="T25" fmla="*/ 8 h 84"/>
              <a:gd name="T26" fmla="*/ 26 w 100"/>
              <a:gd name="T27" fmla="*/ 2 h 84"/>
              <a:gd name="T28" fmla="*/ 18 w 100"/>
              <a:gd name="T29" fmla="*/ 0 h 84"/>
              <a:gd name="T30" fmla="*/ 14 w 100"/>
              <a:gd name="T31" fmla="*/ 0 h 84"/>
              <a:gd name="T32" fmla="*/ 10 w 100"/>
              <a:gd name="T33" fmla="*/ 0 h 84"/>
              <a:gd name="T34" fmla="*/ 6 w 100"/>
              <a:gd name="T35" fmla="*/ 2 h 84"/>
              <a:gd name="T36" fmla="*/ 2 w 100"/>
              <a:gd name="T37" fmla="*/ 6 h 84"/>
              <a:gd name="T38" fmla="*/ 2 w 100"/>
              <a:gd name="T39" fmla="*/ 6 h 84"/>
              <a:gd name="T40" fmla="*/ 0 w 100"/>
              <a:gd name="T41" fmla="*/ 12 h 84"/>
              <a:gd name="T42" fmla="*/ 0 w 100"/>
              <a:gd name="T43" fmla="*/ 18 h 84"/>
              <a:gd name="T44" fmla="*/ 0 w 100"/>
              <a:gd name="T45" fmla="*/ 24 h 84"/>
              <a:gd name="T46" fmla="*/ 2 w 100"/>
              <a:gd name="T47" fmla="*/ 30 h 84"/>
              <a:gd name="T48" fmla="*/ 10 w 100"/>
              <a:gd name="T49" fmla="*/ 42 h 84"/>
              <a:gd name="T50" fmla="*/ 18 w 100"/>
              <a:gd name="T51" fmla="*/ 54 h 84"/>
              <a:gd name="T52" fmla="*/ 40 w 100"/>
              <a:gd name="T53" fmla="*/ 76 h 84"/>
              <a:gd name="T54" fmla="*/ 50 w 100"/>
              <a:gd name="T55" fmla="*/ 84 h 84"/>
              <a:gd name="T56" fmla="*/ 50 w 100"/>
              <a:gd name="T57" fmla="*/ 84 h 84"/>
              <a:gd name="T58" fmla="*/ 60 w 100"/>
              <a:gd name="T59" fmla="*/ 76 h 84"/>
              <a:gd name="T60" fmla="*/ 80 w 100"/>
              <a:gd name="T61" fmla="*/ 54 h 84"/>
              <a:gd name="T62" fmla="*/ 90 w 100"/>
              <a:gd name="T63" fmla="*/ 42 h 84"/>
              <a:gd name="T64" fmla="*/ 98 w 100"/>
              <a:gd name="T65" fmla="*/ 30 h 84"/>
              <a:gd name="T66" fmla="*/ 100 w 100"/>
              <a:gd name="T67" fmla="*/ 24 h 84"/>
              <a:gd name="T68" fmla="*/ 100 w 100"/>
              <a:gd name="T69" fmla="*/ 18 h 84"/>
              <a:gd name="T70" fmla="*/ 100 w 100"/>
              <a:gd name="T71" fmla="*/ 12 h 84"/>
              <a:gd name="T72" fmla="*/ 96 w 100"/>
              <a:gd name="T73" fmla="*/ 6 h 84"/>
              <a:gd name="T74" fmla="*/ 96 w 100"/>
              <a:gd name="T75" fmla="*/ 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0" h="84">
                <a:moveTo>
                  <a:pt x="96" y="6"/>
                </a:moveTo>
                <a:lnTo>
                  <a:pt x="96" y="6"/>
                </a:lnTo>
                <a:lnTo>
                  <a:pt x="94" y="2"/>
                </a:lnTo>
                <a:lnTo>
                  <a:pt x="90" y="0"/>
                </a:lnTo>
                <a:lnTo>
                  <a:pt x="86" y="0"/>
                </a:lnTo>
                <a:lnTo>
                  <a:pt x="82" y="0"/>
                </a:lnTo>
                <a:lnTo>
                  <a:pt x="74" y="2"/>
                </a:lnTo>
                <a:lnTo>
                  <a:pt x="66" y="8"/>
                </a:lnTo>
                <a:lnTo>
                  <a:pt x="54" y="22"/>
                </a:lnTo>
                <a:lnTo>
                  <a:pt x="50" y="30"/>
                </a:lnTo>
                <a:lnTo>
                  <a:pt x="50" y="30"/>
                </a:lnTo>
                <a:lnTo>
                  <a:pt x="46" y="22"/>
                </a:lnTo>
                <a:lnTo>
                  <a:pt x="34" y="8"/>
                </a:lnTo>
                <a:lnTo>
                  <a:pt x="26" y="2"/>
                </a:lnTo>
                <a:lnTo>
                  <a:pt x="18" y="0"/>
                </a:lnTo>
                <a:lnTo>
                  <a:pt x="14" y="0"/>
                </a:lnTo>
                <a:lnTo>
                  <a:pt x="10" y="0"/>
                </a:lnTo>
                <a:lnTo>
                  <a:pt x="6" y="2"/>
                </a:lnTo>
                <a:lnTo>
                  <a:pt x="2" y="6"/>
                </a:lnTo>
                <a:lnTo>
                  <a:pt x="2" y="6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2" y="30"/>
                </a:lnTo>
                <a:lnTo>
                  <a:pt x="10" y="42"/>
                </a:lnTo>
                <a:lnTo>
                  <a:pt x="18" y="54"/>
                </a:lnTo>
                <a:lnTo>
                  <a:pt x="40" y="76"/>
                </a:lnTo>
                <a:lnTo>
                  <a:pt x="50" y="84"/>
                </a:lnTo>
                <a:lnTo>
                  <a:pt x="50" y="84"/>
                </a:lnTo>
                <a:lnTo>
                  <a:pt x="60" y="76"/>
                </a:lnTo>
                <a:lnTo>
                  <a:pt x="80" y="54"/>
                </a:lnTo>
                <a:lnTo>
                  <a:pt x="90" y="42"/>
                </a:lnTo>
                <a:lnTo>
                  <a:pt x="98" y="30"/>
                </a:lnTo>
                <a:lnTo>
                  <a:pt x="100" y="24"/>
                </a:lnTo>
                <a:lnTo>
                  <a:pt x="100" y="18"/>
                </a:lnTo>
                <a:lnTo>
                  <a:pt x="100" y="12"/>
                </a:lnTo>
                <a:lnTo>
                  <a:pt x="96" y="6"/>
                </a:lnTo>
                <a:lnTo>
                  <a:pt x="96" y="6"/>
                </a:lnTo>
                <a:close/>
              </a:path>
            </a:pathLst>
          </a:custGeom>
          <a:solidFill>
            <a:srgbClr val="B37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Megaidea.Net"/>
          <p:cNvSpPr>
            <a:spLocks/>
          </p:cNvSpPr>
          <p:nvPr/>
        </p:nvSpPr>
        <p:spPr bwMode="auto">
          <a:xfrm>
            <a:off x="400604" y="5620814"/>
            <a:ext cx="336550" cy="279400"/>
          </a:xfrm>
          <a:custGeom>
            <a:avLst/>
            <a:gdLst>
              <a:gd name="T0" fmla="*/ 204 w 212"/>
              <a:gd name="T1" fmla="*/ 14 h 176"/>
              <a:gd name="T2" fmla="*/ 204 w 212"/>
              <a:gd name="T3" fmla="*/ 14 h 176"/>
              <a:gd name="T4" fmla="*/ 196 w 212"/>
              <a:gd name="T5" fmla="*/ 6 h 176"/>
              <a:gd name="T6" fmla="*/ 188 w 212"/>
              <a:gd name="T7" fmla="*/ 2 h 176"/>
              <a:gd name="T8" fmla="*/ 180 w 212"/>
              <a:gd name="T9" fmla="*/ 0 h 176"/>
              <a:gd name="T10" fmla="*/ 172 w 212"/>
              <a:gd name="T11" fmla="*/ 0 h 176"/>
              <a:gd name="T12" fmla="*/ 164 w 212"/>
              <a:gd name="T13" fmla="*/ 2 h 176"/>
              <a:gd name="T14" fmla="*/ 156 w 212"/>
              <a:gd name="T15" fmla="*/ 6 h 176"/>
              <a:gd name="T16" fmla="*/ 140 w 212"/>
              <a:gd name="T17" fmla="*/ 20 h 176"/>
              <a:gd name="T18" fmla="*/ 126 w 212"/>
              <a:gd name="T19" fmla="*/ 34 h 176"/>
              <a:gd name="T20" fmla="*/ 116 w 212"/>
              <a:gd name="T21" fmla="*/ 48 h 176"/>
              <a:gd name="T22" fmla="*/ 106 w 212"/>
              <a:gd name="T23" fmla="*/ 64 h 176"/>
              <a:gd name="T24" fmla="*/ 106 w 212"/>
              <a:gd name="T25" fmla="*/ 64 h 176"/>
              <a:gd name="T26" fmla="*/ 96 w 212"/>
              <a:gd name="T27" fmla="*/ 48 h 176"/>
              <a:gd name="T28" fmla="*/ 86 w 212"/>
              <a:gd name="T29" fmla="*/ 34 h 176"/>
              <a:gd name="T30" fmla="*/ 72 w 212"/>
              <a:gd name="T31" fmla="*/ 20 h 176"/>
              <a:gd name="T32" fmla="*/ 56 w 212"/>
              <a:gd name="T33" fmla="*/ 6 h 176"/>
              <a:gd name="T34" fmla="*/ 48 w 212"/>
              <a:gd name="T35" fmla="*/ 2 h 176"/>
              <a:gd name="T36" fmla="*/ 40 w 212"/>
              <a:gd name="T37" fmla="*/ 0 h 176"/>
              <a:gd name="T38" fmla="*/ 32 w 212"/>
              <a:gd name="T39" fmla="*/ 0 h 176"/>
              <a:gd name="T40" fmla="*/ 24 w 212"/>
              <a:gd name="T41" fmla="*/ 2 h 176"/>
              <a:gd name="T42" fmla="*/ 16 w 212"/>
              <a:gd name="T43" fmla="*/ 6 h 176"/>
              <a:gd name="T44" fmla="*/ 8 w 212"/>
              <a:gd name="T45" fmla="*/ 14 h 176"/>
              <a:gd name="T46" fmla="*/ 8 w 212"/>
              <a:gd name="T47" fmla="*/ 14 h 176"/>
              <a:gd name="T48" fmla="*/ 2 w 212"/>
              <a:gd name="T49" fmla="*/ 26 h 176"/>
              <a:gd name="T50" fmla="*/ 0 w 212"/>
              <a:gd name="T51" fmla="*/ 38 h 176"/>
              <a:gd name="T52" fmla="*/ 2 w 212"/>
              <a:gd name="T53" fmla="*/ 50 h 176"/>
              <a:gd name="T54" fmla="*/ 6 w 212"/>
              <a:gd name="T55" fmla="*/ 62 h 176"/>
              <a:gd name="T56" fmla="*/ 12 w 212"/>
              <a:gd name="T57" fmla="*/ 76 h 176"/>
              <a:gd name="T58" fmla="*/ 22 w 212"/>
              <a:gd name="T59" fmla="*/ 90 h 176"/>
              <a:gd name="T60" fmla="*/ 42 w 212"/>
              <a:gd name="T61" fmla="*/ 116 h 176"/>
              <a:gd name="T62" fmla="*/ 64 w 212"/>
              <a:gd name="T63" fmla="*/ 138 h 176"/>
              <a:gd name="T64" fmla="*/ 86 w 212"/>
              <a:gd name="T65" fmla="*/ 158 h 176"/>
              <a:gd name="T66" fmla="*/ 106 w 212"/>
              <a:gd name="T67" fmla="*/ 176 h 176"/>
              <a:gd name="T68" fmla="*/ 106 w 212"/>
              <a:gd name="T69" fmla="*/ 176 h 176"/>
              <a:gd name="T70" fmla="*/ 128 w 212"/>
              <a:gd name="T71" fmla="*/ 158 h 176"/>
              <a:gd name="T72" fmla="*/ 148 w 212"/>
              <a:gd name="T73" fmla="*/ 138 h 176"/>
              <a:gd name="T74" fmla="*/ 170 w 212"/>
              <a:gd name="T75" fmla="*/ 116 h 176"/>
              <a:gd name="T76" fmla="*/ 192 w 212"/>
              <a:gd name="T77" fmla="*/ 90 h 176"/>
              <a:gd name="T78" fmla="*/ 200 w 212"/>
              <a:gd name="T79" fmla="*/ 76 h 176"/>
              <a:gd name="T80" fmla="*/ 206 w 212"/>
              <a:gd name="T81" fmla="*/ 62 h 176"/>
              <a:gd name="T82" fmla="*/ 210 w 212"/>
              <a:gd name="T83" fmla="*/ 50 h 176"/>
              <a:gd name="T84" fmla="*/ 212 w 212"/>
              <a:gd name="T85" fmla="*/ 38 h 176"/>
              <a:gd name="T86" fmla="*/ 210 w 212"/>
              <a:gd name="T87" fmla="*/ 26 h 176"/>
              <a:gd name="T88" fmla="*/ 204 w 212"/>
              <a:gd name="T89" fmla="*/ 14 h 176"/>
              <a:gd name="T90" fmla="*/ 204 w 212"/>
              <a:gd name="T91" fmla="*/ 1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2" h="176">
                <a:moveTo>
                  <a:pt x="204" y="14"/>
                </a:moveTo>
                <a:lnTo>
                  <a:pt x="204" y="14"/>
                </a:lnTo>
                <a:lnTo>
                  <a:pt x="196" y="6"/>
                </a:lnTo>
                <a:lnTo>
                  <a:pt x="188" y="2"/>
                </a:lnTo>
                <a:lnTo>
                  <a:pt x="180" y="0"/>
                </a:lnTo>
                <a:lnTo>
                  <a:pt x="172" y="0"/>
                </a:lnTo>
                <a:lnTo>
                  <a:pt x="164" y="2"/>
                </a:lnTo>
                <a:lnTo>
                  <a:pt x="156" y="6"/>
                </a:lnTo>
                <a:lnTo>
                  <a:pt x="140" y="20"/>
                </a:lnTo>
                <a:lnTo>
                  <a:pt x="126" y="34"/>
                </a:lnTo>
                <a:lnTo>
                  <a:pt x="116" y="48"/>
                </a:lnTo>
                <a:lnTo>
                  <a:pt x="106" y="64"/>
                </a:lnTo>
                <a:lnTo>
                  <a:pt x="106" y="64"/>
                </a:lnTo>
                <a:lnTo>
                  <a:pt x="96" y="48"/>
                </a:lnTo>
                <a:lnTo>
                  <a:pt x="86" y="34"/>
                </a:lnTo>
                <a:lnTo>
                  <a:pt x="72" y="20"/>
                </a:lnTo>
                <a:lnTo>
                  <a:pt x="56" y="6"/>
                </a:lnTo>
                <a:lnTo>
                  <a:pt x="48" y="2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6"/>
                </a:lnTo>
                <a:lnTo>
                  <a:pt x="8" y="14"/>
                </a:lnTo>
                <a:lnTo>
                  <a:pt x="8" y="14"/>
                </a:lnTo>
                <a:lnTo>
                  <a:pt x="2" y="26"/>
                </a:lnTo>
                <a:lnTo>
                  <a:pt x="0" y="38"/>
                </a:lnTo>
                <a:lnTo>
                  <a:pt x="2" y="50"/>
                </a:lnTo>
                <a:lnTo>
                  <a:pt x="6" y="62"/>
                </a:lnTo>
                <a:lnTo>
                  <a:pt x="12" y="76"/>
                </a:lnTo>
                <a:lnTo>
                  <a:pt x="22" y="90"/>
                </a:lnTo>
                <a:lnTo>
                  <a:pt x="42" y="116"/>
                </a:lnTo>
                <a:lnTo>
                  <a:pt x="64" y="138"/>
                </a:lnTo>
                <a:lnTo>
                  <a:pt x="86" y="158"/>
                </a:lnTo>
                <a:lnTo>
                  <a:pt x="106" y="176"/>
                </a:lnTo>
                <a:lnTo>
                  <a:pt x="106" y="176"/>
                </a:lnTo>
                <a:lnTo>
                  <a:pt x="128" y="158"/>
                </a:lnTo>
                <a:lnTo>
                  <a:pt x="148" y="138"/>
                </a:lnTo>
                <a:lnTo>
                  <a:pt x="170" y="116"/>
                </a:lnTo>
                <a:lnTo>
                  <a:pt x="192" y="90"/>
                </a:lnTo>
                <a:lnTo>
                  <a:pt x="200" y="76"/>
                </a:lnTo>
                <a:lnTo>
                  <a:pt x="206" y="62"/>
                </a:lnTo>
                <a:lnTo>
                  <a:pt x="210" y="50"/>
                </a:lnTo>
                <a:lnTo>
                  <a:pt x="212" y="38"/>
                </a:lnTo>
                <a:lnTo>
                  <a:pt x="210" y="26"/>
                </a:lnTo>
                <a:lnTo>
                  <a:pt x="204" y="14"/>
                </a:lnTo>
                <a:lnTo>
                  <a:pt x="204" y="14"/>
                </a:lnTo>
                <a:close/>
              </a:path>
            </a:pathLst>
          </a:custGeom>
          <a:solidFill>
            <a:srgbClr val="FF9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Megaidea.Net"/>
          <p:cNvSpPr>
            <a:spLocks/>
          </p:cNvSpPr>
          <p:nvPr/>
        </p:nvSpPr>
        <p:spPr bwMode="auto">
          <a:xfrm>
            <a:off x="872138" y="5009749"/>
            <a:ext cx="139700" cy="114300"/>
          </a:xfrm>
          <a:custGeom>
            <a:avLst/>
            <a:gdLst>
              <a:gd name="T0" fmla="*/ 84 w 88"/>
              <a:gd name="T1" fmla="*/ 6 h 72"/>
              <a:gd name="T2" fmla="*/ 84 w 88"/>
              <a:gd name="T3" fmla="*/ 6 h 72"/>
              <a:gd name="T4" fmla="*/ 78 w 88"/>
              <a:gd name="T5" fmla="*/ 0 h 72"/>
              <a:gd name="T6" fmla="*/ 72 w 88"/>
              <a:gd name="T7" fmla="*/ 0 h 72"/>
              <a:gd name="T8" fmla="*/ 64 w 88"/>
              <a:gd name="T9" fmla="*/ 2 h 72"/>
              <a:gd name="T10" fmla="*/ 58 w 88"/>
              <a:gd name="T11" fmla="*/ 8 h 72"/>
              <a:gd name="T12" fmla="*/ 48 w 88"/>
              <a:gd name="T13" fmla="*/ 20 h 72"/>
              <a:gd name="T14" fmla="*/ 44 w 88"/>
              <a:gd name="T15" fmla="*/ 26 h 72"/>
              <a:gd name="T16" fmla="*/ 44 w 88"/>
              <a:gd name="T17" fmla="*/ 26 h 72"/>
              <a:gd name="T18" fmla="*/ 40 w 88"/>
              <a:gd name="T19" fmla="*/ 20 h 72"/>
              <a:gd name="T20" fmla="*/ 30 w 88"/>
              <a:gd name="T21" fmla="*/ 8 h 72"/>
              <a:gd name="T22" fmla="*/ 24 w 88"/>
              <a:gd name="T23" fmla="*/ 2 h 72"/>
              <a:gd name="T24" fmla="*/ 16 w 88"/>
              <a:gd name="T25" fmla="*/ 0 h 72"/>
              <a:gd name="T26" fmla="*/ 10 w 88"/>
              <a:gd name="T27" fmla="*/ 0 h 72"/>
              <a:gd name="T28" fmla="*/ 4 w 88"/>
              <a:gd name="T29" fmla="*/ 6 h 72"/>
              <a:gd name="T30" fmla="*/ 4 w 88"/>
              <a:gd name="T31" fmla="*/ 6 h 72"/>
              <a:gd name="T32" fmla="*/ 2 w 88"/>
              <a:gd name="T33" fmla="*/ 10 h 72"/>
              <a:gd name="T34" fmla="*/ 0 w 88"/>
              <a:gd name="T35" fmla="*/ 16 h 72"/>
              <a:gd name="T36" fmla="*/ 2 w 88"/>
              <a:gd name="T37" fmla="*/ 26 h 72"/>
              <a:gd name="T38" fmla="*/ 10 w 88"/>
              <a:gd name="T39" fmla="*/ 36 h 72"/>
              <a:gd name="T40" fmla="*/ 18 w 88"/>
              <a:gd name="T41" fmla="*/ 48 h 72"/>
              <a:gd name="T42" fmla="*/ 36 w 88"/>
              <a:gd name="T43" fmla="*/ 64 h 72"/>
              <a:gd name="T44" fmla="*/ 44 w 88"/>
              <a:gd name="T45" fmla="*/ 72 h 72"/>
              <a:gd name="T46" fmla="*/ 44 w 88"/>
              <a:gd name="T47" fmla="*/ 72 h 72"/>
              <a:gd name="T48" fmla="*/ 52 w 88"/>
              <a:gd name="T49" fmla="*/ 64 h 72"/>
              <a:gd name="T50" fmla="*/ 70 w 88"/>
              <a:gd name="T51" fmla="*/ 48 h 72"/>
              <a:gd name="T52" fmla="*/ 78 w 88"/>
              <a:gd name="T53" fmla="*/ 36 h 72"/>
              <a:gd name="T54" fmla="*/ 84 w 88"/>
              <a:gd name="T55" fmla="*/ 26 h 72"/>
              <a:gd name="T56" fmla="*/ 88 w 88"/>
              <a:gd name="T57" fmla="*/ 16 h 72"/>
              <a:gd name="T58" fmla="*/ 86 w 88"/>
              <a:gd name="T59" fmla="*/ 10 h 72"/>
              <a:gd name="T60" fmla="*/ 84 w 88"/>
              <a:gd name="T61" fmla="*/ 6 h 72"/>
              <a:gd name="T62" fmla="*/ 84 w 88"/>
              <a:gd name="T63" fmla="*/ 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8" h="72">
                <a:moveTo>
                  <a:pt x="84" y="6"/>
                </a:moveTo>
                <a:lnTo>
                  <a:pt x="84" y="6"/>
                </a:lnTo>
                <a:lnTo>
                  <a:pt x="78" y="0"/>
                </a:lnTo>
                <a:lnTo>
                  <a:pt x="72" y="0"/>
                </a:lnTo>
                <a:lnTo>
                  <a:pt x="64" y="2"/>
                </a:lnTo>
                <a:lnTo>
                  <a:pt x="58" y="8"/>
                </a:lnTo>
                <a:lnTo>
                  <a:pt x="48" y="20"/>
                </a:lnTo>
                <a:lnTo>
                  <a:pt x="44" y="26"/>
                </a:lnTo>
                <a:lnTo>
                  <a:pt x="44" y="26"/>
                </a:lnTo>
                <a:lnTo>
                  <a:pt x="40" y="20"/>
                </a:lnTo>
                <a:lnTo>
                  <a:pt x="30" y="8"/>
                </a:lnTo>
                <a:lnTo>
                  <a:pt x="24" y="2"/>
                </a:lnTo>
                <a:lnTo>
                  <a:pt x="16" y="0"/>
                </a:lnTo>
                <a:lnTo>
                  <a:pt x="10" y="0"/>
                </a:lnTo>
                <a:lnTo>
                  <a:pt x="4" y="6"/>
                </a:lnTo>
                <a:lnTo>
                  <a:pt x="4" y="6"/>
                </a:lnTo>
                <a:lnTo>
                  <a:pt x="2" y="10"/>
                </a:lnTo>
                <a:lnTo>
                  <a:pt x="0" y="16"/>
                </a:lnTo>
                <a:lnTo>
                  <a:pt x="2" y="26"/>
                </a:lnTo>
                <a:lnTo>
                  <a:pt x="10" y="36"/>
                </a:lnTo>
                <a:lnTo>
                  <a:pt x="18" y="48"/>
                </a:lnTo>
                <a:lnTo>
                  <a:pt x="36" y="64"/>
                </a:lnTo>
                <a:lnTo>
                  <a:pt x="44" y="72"/>
                </a:lnTo>
                <a:lnTo>
                  <a:pt x="44" y="72"/>
                </a:lnTo>
                <a:lnTo>
                  <a:pt x="52" y="64"/>
                </a:lnTo>
                <a:lnTo>
                  <a:pt x="70" y="48"/>
                </a:lnTo>
                <a:lnTo>
                  <a:pt x="78" y="36"/>
                </a:lnTo>
                <a:lnTo>
                  <a:pt x="84" y="26"/>
                </a:lnTo>
                <a:lnTo>
                  <a:pt x="88" y="16"/>
                </a:lnTo>
                <a:lnTo>
                  <a:pt x="86" y="10"/>
                </a:lnTo>
                <a:lnTo>
                  <a:pt x="84" y="6"/>
                </a:lnTo>
                <a:lnTo>
                  <a:pt x="84" y="6"/>
                </a:lnTo>
                <a:close/>
              </a:path>
            </a:pathLst>
          </a:custGeom>
          <a:solidFill>
            <a:srgbClr val="FDFF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Megaidea.Net"/>
          <p:cNvSpPr>
            <a:spLocks/>
          </p:cNvSpPr>
          <p:nvPr/>
        </p:nvSpPr>
        <p:spPr bwMode="auto">
          <a:xfrm>
            <a:off x="116488" y="5700257"/>
            <a:ext cx="127000" cy="104775"/>
          </a:xfrm>
          <a:custGeom>
            <a:avLst/>
            <a:gdLst>
              <a:gd name="T0" fmla="*/ 76 w 80"/>
              <a:gd name="T1" fmla="*/ 6 h 66"/>
              <a:gd name="T2" fmla="*/ 76 w 80"/>
              <a:gd name="T3" fmla="*/ 6 h 66"/>
              <a:gd name="T4" fmla="*/ 70 w 80"/>
              <a:gd name="T5" fmla="*/ 2 h 66"/>
              <a:gd name="T6" fmla="*/ 64 w 80"/>
              <a:gd name="T7" fmla="*/ 0 h 66"/>
              <a:gd name="T8" fmla="*/ 58 w 80"/>
              <a:gd name="T9" fmla="*/ 4 h 66"/>
              <a:gd name="T10" fmla="*/ 52 w 80"/>
              <a:gd name="T11" fmla="*/ 8 h 66"/>
              <a:gd name="T12" fmla="*/ 44 w 80"/>
              <a:gd name="T13" fmla="*/ 18 h 66"/>
              <a:gd name="T14" fmla="*/ 40 w 80"/>
              <a:gd name="T15" fmla="*/ 24 h 66"/>
              <a:gd name="T16" fmla="*/ 40 w 80"/>
              <a:gd name="T17" fmla="*/ 24 h 66"/>
              <a:gd name="T18" fmla="*/ 36 w 80"/>
              <a:gd name="T19" fmla="*/ 18 h 66"/>
              <a:gd name="T20" fmla="*/ 28 w 80"/>
              <a:gd name="T21" fmla="*/ 8 h 66"/>
              <a:gd name="T22" fmla="*/ 22 w 80"/>
              <a:gd name="T23" fmla="*/ 4 h 66"/>
              <a:gd name="T24" fmla="*/ 16 w 80"/>
              <a:gd name="T25" fmla="*/ 0 h 66"/>
              <a:gd name="T26" fmla="*/ 10 w 80"/>
              <a:gd name="T27" fmla="*/ 2 h 66"/>
              <a:gd name="T28" fmla="*/ 4 w 80"/>
              <a:gd name="T29" fmla="*/ 6 h 66"/>
              <a:gd name="T30" fmla="*/ 4 w 80"/>
              <a:gd name="T31" fmla="*/ 6 h 66"/>
              <a:gd name="T32" fmla="*/ 2 w 80"/>
              <a:gd name="T33" fmla="*/ 10 h 66"/>
              <a:gd name="T34" fmla="*/ 0 w 80"/>
              <a:gd name="T35" fmla="*/ 14 h 66"/>
              <a:gd name="T36" fmla="*/ 2 w 80"/>
              <a:gd name="T37" fmla="*/ 24 h 66"/>
              <a:gd name="T38" fmla="*/ 8 w 80"/>
              <a:gd name="T39" fmla="*/ 34 h 66"/>
              <a:gd name="T40" fmla="*/ 16 w 80"/>
              <a:gd name="T41" fmla="*/ 44 h 66"/>
              <a:gd name="T42" fmla="*/ 32 w 80"/>
              <a:gd name="T43" fmla="*/ 60 h 66"/>
              <a:gd name="T44" fmla="*/ 40 w 80"/>
              <a:gd name="T45" fmla="*/ 66 h 66"/>
              <a:gd name="T46" fmla="*/ 40 w 80"/>
              <a:gd name="T47" fmla="*/ 66 h 66"/>
              <a:gd name="T48" fmla="*/ 48 w 80"/>
              <a:gd name="T49" fmla="*/ 60 h 66"/>
              <a:gd name="T50" fmla="*/ 64 w 80"/>
              <a:gd name="T51" fmla="*/ 44 h 66"/>
              <a:gd name="T52" fmla="*/ 72 w 80"/>
              <a:gd name="T53" fmla="*/ 34 h 66"/>
              <a:gd name="T54" fmla="*/ 78 w 80"/>
              <a:gd name="T55" fmla="*/ 24 h 66"/>
              <a:gd name="T56" fmla="*/ 80 w 80"/>
              <a:gd name="T57" fmla="*/ 14 h 66"/>
              <a:gd name="T58" fmla="*/ 78 w 80"/>
              <a:gd name="T59" fmla="*/ 10 h 66"/>
              <a:gd name="T60" fmla="*/ 76 w 80"/>
              <a:gd name="T61" fmla="*/ 6 h 66"/>
              <a:gd name="T62" fmla="*/ 76 w 80"/>
              <a:gd name="T63" fmla="*/ 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0" h="66">
                <a:moveTo>
                  <a:pt x="76" y="6"/>
                </a:moveTo>
                <a:lnTo>
                  <a:pt x="76" y="6"/>
                </a:lnTo>
                <a:lnTo>
                  <a:pt x="70" y="2"/>
                </a:lnTo>
                <a:lnTo>
                  <a:pt x="64" y="0"/>
                </a:lnTo>
                <a:lnTo>
                  <a:pt x="58" y="4"/>
                </a:lnTo>
                <a:lnTo>
                  <a:pt x="52" y="8"/>
                </a:lnTo>
                <a:lnTo>
                  <a:pt x="44" y="18"/>
                </a:lnTo>
                <a:lnTo>
                  <a:pt x="40" y="24"/>
                </a:lnTo>
                <a:lnTo>
                  <a:pt x="40" y="24"/>
                </a:lnTo>
                <a:lnTo>
                  <a:pt x="36" y="18"/>
                </a:lnTo>
                <a:lnTo>
                  <a:pt x="28" y="8"/>
                </a:lnTo>
                <a:lnTo>
                  <a:pt x="22" y="4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4" y="6"/>
                </a:lnTo>
                <a:lnTo>
                  <a:pt x="2" y="10"/>
                </a:lnTo>
                <a:lnTo>
                  <a:pt x="0" y="14"/>
                </a:lnTo>
                <a:lnTo>
                  <a:pt x="2" y="24"/>
                </a:lnTo>
                <a:lnTo>
                  <a:pt x="8" y="34"/>
                </a:lnTo>
                <a:lnTo>
                  <a:pt x="16" y="44"/>
                </a:lnTo>
                <a:lnTo>
                  <a:pt x="32" y="60"/>
                </a:lnTo>
                <a:lnTo>
                  <a:pt x="40" y="66"/>
                </a:lnTo>
                <a:lnTo>
                  <a:pt x="40" y="66"/>
                </a:lnTo>
                <a:lnTo>
                  <a:pt x="48" y="60"/>
                </a:lnTo>
                <a:lnTo>
                  <a:pt x="64" y="44"/>
                </a:lnTo>
                <a:lnTo>
                  <a:pt x="72" y="34"/>
                </a:lnTo>
                <a:lnTo>
                  <a:pt x="78" y="24"/>
                </a:lnTo>
                <a:lnTo>
                  <a:pt x="80" y="14"/>
                </a:lnTo>
                <a:lnTo>
                  <a:pt x="78" y="10"/>
                </a:lnTo>
                <a:lnTo>
                  <a:pt x="76" y="6"/>
                </a:lnTo>
                <a:lnTo>
                  <a:pt x="76" y="6"/>
                </a:lnTo>
                <a:close/>
              </a:path>
            </a:pathLst>
          </a:custGeom>
          <a:solidFill>
            <a:srgbClr val="81E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Megaidea.Net"/>
          <p:cNvSpPr>
            <a:spLocks/>
          </p:cNvSpPr>
          <p:nvPr/>
        </p:nvSpPr>
        <p:spPr bwMode="auto">
          <a:xfrm>
            <a:off x="348216" y="5171716"/>
            <a:ext cx="104775" cy="88900"/>
          </a:xfrm>
          <a:custGeom>
            <a:avLst/>
            <a:gdLst>
              <a:gd name="T0" fmla="*/ 64 w 66"/>
              <a:gd name="T1" fmla="*/ 6 h 56"/>
              <a:gd name="T2" fmla="*/ 64 w 66"/>
              <a:gd name="T3" fmla="*/ 6 h 56"/>
              <a:gd name="T4" fmla="*/ 60 w 66"/>
              <a:gd name="T5" fmla="*/ 2 h 56"/>
              <a:gd name="T6" fmla="*/ 54 w 66"/>
              <a:gd name="T7" fmla="*/ 0 h 56"/>
              <a:gd name="T8" fmla="*/ 48 w 66"/>
              <a:gd name="T9" fmla="*/ 4 h 56"/>
              <a:gd name="T10" fmla="*/ 44 w 66"/>
              <a:gd name="T11" fmla="*/ 8 h 56"/>
              <a:gd name="T12" fmla="*/ 36 w 66"/>
              <a:gd name="T13" fmla="*/ 16 h 56"/>
              <a:gd name="T14" fmla="*/ 34 w 66"/>
              <a:gd name="T15" fmla="*/ 20 h 56"/>
              <a:gd name="T16" fmla="*/ 34 w 66"/>
              <a:gd name="T17" fmla="*/ 20 h 56"/>
              <a:gd name="T18" fmla="*/ 30 w 66"/>
              <a:gd name="T19" fmla="*/ 16 h 56"/>
              <a:gd name="T20" fmla="*/ 22 w 66"/>
              <a:gd name="T21" fmla="*/ 8 h 56"/>
              <a:gd name="T22" fmla="*/ 18 w 66"/>
              <a:gd name="T23" fmla="*/ 4 h 56"/>
              <a:gd name="T24" fmla="*/ 12 w 66"/>
              <a:gd name="T25" fmla="*/ 0 h 56"/>
              <a:gd name="T26" fmla="*/ 8 w 66"/>
              <a:gd name="T27" fmla="*/ 2 h 56"/>
              <a:gd name="T28" fmla="*/ 2 w 66"/>
              <a:gd name="T29" fmla="*/ 6 h 56"/>
              <a:gd name="T30" fmla="*/ 2 w 66"/>
              <a:gd name="T31" fmla="*/ 6 h 56"/>
              <a:gd name="T32" fmla="*/ 0 w 66"/>
              <a:gd name="T33" fmla="*/ 8 h 56"/>
              <a:gd name="T34" fmla="*/ 0 w 66"/>
              <a:gd name="T35" fmla="*/ 12 h 56"/>
              <a:gd name="T36" fmla="*/ 2 w 66"/>
              <a:gd name="T37" fmla="*/ 20 h 56"/>
              <a:gd name="T38" fmla="*/ 6 w 66"/>
              <a:gd name="T39" fmla="*/ 28 h 56"/>
              <a:gd name="T40" fmla="*/ 14 w 66"/>
              <a:gd name="T41" fmla="*/ 38 h 56"/>
              <a:gd name="T42" fmla="*/ 26 w 66"/>
              <a:gd name="T43" fmla="*/ 50 h 56"/>
              <a:gd name="T44" fmla="*/ 34 w 66"/>
              <a:gd name="T45" fmla="*/ 56 h 56"/>
              <a:gd name="T46" fmla="*/ 34 w 66"/>
              <a:gd name="T47" fmla="*/ 56 h 56"/>
              <a:gd name="T48" fmla="*/ 40 w 66"/>
              <a:gd name="T49" fmla="*/ 50 h 56"/>
              <a:gd name="T50" fmla="*/ 54 w 66"/>
              <a:gd name="T51" fmla="*/ 38 h 56"/>
              <a:gd name="T52" fmla="*/ 60 w 66"/>
              <a:gd name="T53" fmla="*/ 28 h 56"/>
              <a:gd name="T54" fmla="*/ 64 w 66"/>
              <a:gd name="T55" fmla="*/ 20 h 56"/>
              <a:gd name="T56" fmla="*/ 66 w 66"/>
              <a:gd name="T57" fmla="*/ 12 h 56"/>
              <a:gd name="T58" fmla="*/ 66 w 66"/>
              <a:gd name="T59" fmla="*/ 8 h 56"/>
              <a:gd name="T60" fmla="*/ 64 w 66"/>
              <a:gd name="T61" fmla="*/ 6 h 56"/>
              <a:gd name="T62" fmla="*/ 64 w 66"/>
              <a:gd name="T63" fmla="*/ 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" h="56">
                <a:moveTo>
                  <a:pt x="64" y="6"/>
                </a:moveTo>
                <a:lnTo>
                  <a:pt x="64" y="6"/>
                </a:lnTo>
                <a:lnTo>
                  <a:pt x="60" y="2"/>
                </a:lnTo>
                <a:lnTo>
                  <a:pt x="54" y="0"/>
                </a:lnTo>
                <a:lnTo>
                  <a:pt x="48" y="4"/>
                </a:lnTo>
                <a:lnTo>
                  <a:pt x="44" y="8"/>
                </a:lnTo>
                <a:lnTo>
                  <a:pt x="36" y="16"/>
                </a:lnTo>
                <a:lnTo>
                  <a:pt x="34" y="20"/>
                </a:lnTo>
                <a:lnTo>
                  <a:pt x="34" y="20"/>
                </a:lnTo>
                <a:lnTo>
                  <a:pt x="30" y="16"/>
                </a:lnTo>
                <a:lnTo>
                  <a:pt x="22" y="8"/>
                </a:lnTo>
                <a:lnTo>
                  <a:pt x="18" y="4"/>
                </a:lnTo>
                <a:lnTo>
                  <a:pt x="12" y="0"/>
                </a:lnTo>
                <a:lnTo>
                  <a:pt x="8" y="2"/>
                </a:lnTo>
                <a:lnTo>
                  <a:pt x="2" y="6"/>
                </a:lnTo>
                <a:lnTo>
                  <a:pt x="2" y="6"/>
                </a:lnTo>
                <a:lnTo>
                  <a:pt x="0" y="8"/>
                </a:lnTo>
                <a:lnTo>
                  <a:pt x="0" y="12"/>
                </a:lnTo>
                <a:lnTo>
                  <a:pt x="2" y="20"/>
                </a:lnTo>
                <a:lnTo>
                  <a:pt x="6" y="28"/>
                </a:lnTo>
                <a:lnTo>
                  <a:pt x="14" y="38"/>
                </a:lnTo>
                <a:lnTo>
                  <a:pt x="26" y="50"/>
                </a:lnTo>
                <a:lnTo>
                  <a:pt x="34" y="56"/>
                </a:lnTo>
                <a:lnTo>
                  <a:pt x="34" y="56"/>
                </a:lnTo>
                <a:lnTo>
                  <a:pt x="40" y="50"/>
                </a:lnTo>
                <a:lnTo>
                  <a:pt x="54" y="38"/>
                </a:lnTo>
                <a:lnTo>
                  <a:pt x="60" y="28"/>
                </a:lnTo>
                <a:lnTo>
                  <a:pt x="64" y="20"/>
                </a:lnTo>
                <a:lnTo>
                  <a:pt x="66" y="12"/>
                </a:lnTo>
                <a:lnTo>
                  <a:pt x="66" y="8"/>
                </a:lnTo>
                <a:lnTo>
                  <a:pt x="64" y="6"/>
                </a:lnTo>
                <a:lnTo>
                  <a:pt x="64" y="6"/>
                </a:lnTo>
                <a:close/>
              </a:path>
            </a:pathLst>
          </a:custGeom>
          <a:solidFill>
            <a:srgbClr val="FEBB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Megaidea.Net"/>
          <p:cNvSpPr>
            <a:spLocks/>
          </p:cNvSpPr>
          <p:nvPr/>
        </p:nvSpPr>
        <p:spPr bwMode="auto">
          <a:xfrm>
            <a:off x="212475" y="6237588"/>
            <a:ext cx="161925" cy="133350"/>
          </a:xfrm>
          <a:custGeom>
            <a:avLst/>
            <a:gdLst>
              <a:gd name="T0" fmla="*/ 98 w 102"/>
              <a:gd name="T1" fmla="*/ 8 h 84"/>
              <a:gd name="T2" fmla="*/ 98 w 102"/>
              <a:gd name="T3" fmla="*/ 8 h 84"/>
              <a:gd name="T4" fmla="*/ 94 w 102"/>
              <a:gd name="T5" fmla="*/ 4 h 84"/>
              <a:gd name="T6" fmla="*/ 90 w 102"/>
              <a:gd name="T7" fmla="*/ 2 h 84"/>
              <a:gd name="T8" fmla="*/ 86 w 102"/>
              <a:gd name="T9" fmla="*/ 0 h 84"/>
              <a:gd name="T10" fmla="*/ 82 w 102"/>
              <a:gd name="T11" fmla="*/ 0 h 84"/>
              <a:gd name="T12" fmla="*/ 74 w 102"/>
              <a:gd name="T13" fmla="*/ 4 h 84"/>
              <a:gd name="T14" fmla="*/ 68 w 102"/>
              <a:gd name="T15" fmla="*/ 10 h 84"/>
              <a:gd name="T16" fmla="*/ 56 w 102"/>
              <a:gd name="T17" fmla="*/ 24 h 84"/>
              <a:gd name="T18" fmla="*/ 52 w 102"/>
              <a:gd name="T19" fmla="*/ 32 h 84"/>
              <a:gd name="T20" fmla="*/ 52 w 102"/>
              <a:gd name="T21" fmla="*/ 32 h 84"/>
              <a:gd name="T22" fmla="*/ 46 w 102"/>
              <a:gd name="T23" fmla="*/ 24 h 84"/>
              <a:gd name="T24" fmla="*/ 34 w 102"/>
              <a:gd name="T25" fmla="*/ 10 h 84"/>
              <a:gd name="T26" fmla="*/ 28 w 102"/>
              <a:gd name="T27" fmla="*/ 4 h 84"/>
              <a:gd name="T28" fmla="*/ 20 w 102"/>
              <a:gd name="T29" fmla="*/ 0 h 84"/>
              <a:gd name="T30" fmla="*/ 16 w 102"/>
              <a:gd name="T31" fmla="*/ 0 h 84"/>
              <a:gd name="T32" fmla="*/ 12 w 102"/>
              <a:gd name="T33" fmla="*/ 2 h 84"/>
              <a:gd name="T34" fmla="*/ 8 w 102"/>
              <a:gd name="T35" fmla="*/ 4 h 84"/>
              <a:gd name="T36" fmla="*/ 4 w 102"/>
              <a:gd name="T37" fmla="*/ 8 h 84"/>
              <a:gd name="T38" fmla="*/ 4 w 102"/>
              <a:gd name="T39" fmla="*/ 8 h 84"/>
              <a:gd name="T40" fmla="*/ 2 w 102"/>
              <a:gd name="T41" fmla="*/ 12 h 84"/>
              <a:gd name="T42" fmla="*/ 0 w 102"/>
              <a:gd name="T43" fmla="*/ 18 h 84"/>
              <a:gd name="T44" fmla="*/ 2 w 102"/>
              <a:gd name="T45" fmla="*/ 24 h 84"/>
              <a:gd name="T46" fmla="*/ 4 w 102"/>
              <a:gd name="T47" fmla="*/ 30 h 84"/>
              <a:gd name="T48" fmla="*/ 10 w 102"/>
              <a:gd name="T49" fmla="*/ 44 h 84"/>
              <a:gd name="T50" fmla="*/ 20 w 102"/>
              <a:gd name="T51" fmla="*/ 56 h 84"/>
              <a:gd name="T52" fmla="*/ 42 w 102"/>
              <a:gd name="T53" fmla="*/ 76 h 84"/>
              <a:gd name="T54" fmla="*/ 52 w 102"/>
              <a:gd name="T55" fmla="*/ 84 h 84"/>
              <a:gd name="T56" fmla="*/ 52 w 102"/>
              <a:gd name="T57" fmla="*/ 84 h 84"/>
              <a:gd name="T58" fmla="*/ 62 w 102"/>
              <a:gd name="T59" fmla="*/ 76 h 84"/>
              <a:gd name="T60" fmla="*/ 82 w 102"/>
              <a:gd name="T61" fmla="*/ 56 h 84"/>
              <a:gd name="T62" fmla="*/ 92 w 102"/>
              <a:gd name="T63" fmla="*/ 44 h 84"/>
              <a:gd name="T64" fmla="*/ 100 w 102"/>
              <a:gd name="T65" fmla="*/ 30 h 84"/>
              <a:gd name="T66" fmla="*/ 102 w 102"/>
              <a:gd name="T67" fmla="*/ 24 h 84"/>
              <a:gd name="T68" fmla="*/ 102 w 102"/>
              <a:gd name="T69" fmla="*/ 18 h 84"/>
              <a:gd name="T70" fmla="*/ 100 w 102"/>
              <a:gd name="T71" fmla="*/ 12 h 84"/>
              <a:gd name="T72" fmla="*/ 98 w 102"/>
              <a:gd name="T73" fmla="*/ 8 h 84"/>
              <a:gd name="T74" fmla="*/ 98 w 102"/>
              <a:gd name="T75" fmla="*/ 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2" h="84">
                <a:moveTo>
                  <a:pt x="98" y="8"/>
                </a:moveTo>
                <a:lnTo>
                  <a:pt x="98" y="8"/>
                </a:lnTo>
                <a:lnTo>
                  <a:pt x="94" y="4"/>
                </a:lnTo>
                <a:lnTo>
                  <a:pt x="90" y="2"/>
                </a:lnTo>
                <a:lnTo>
                  <a:pt x="86" y="0"/>
                </a:lnTo>
                <a:lnTo>
                  <a:pt x="82" y="0"/>
                </a:lnTo>
                <a:lnTo>
                  <a:pt x="74" y="4"/>
                </a:lnTo>
                <a:lnTo>
                  <a:pt x="68" y="10"/>
                </a:lnTo>
                <a:lnTo>
                  <a:pt x="56" y="24"/>
                </a:lnTo>
                <a:lnTo>
                  <a:pt x="52" y="32"/>
                </a:lnTo>
                <a:lnTo>
                  <a:pt x="52" y="32"/>
                </a:lnTo>
                <a:lnTo>
                  <a:pt x="46" y="24"/>
                </a:lnTo>
                <a:lnTo>
                  <a:pt x="34" y="10"/>
                </a:lnTo>
                <a:lnTo>
                  <a:pt x="28" y="4"/>
                </a:lnTo>
                <a:lnTo>
                  <a:pt x="20" y="0"/>
                </a:lnTo>
                <a:lnTo>
                  <a:pt x="16" y="0"/>
                </a:lnTo>
                <a:lnTo>
                  <a:pt x="12" y="2"/>
                </a:lnTo>
                <a:lnTo>
                  <a:pt x="8" y="4"/>
                </a:lnTo>
                <a:lnTo>
                  <a:pt x="4" y="8"/>
                </a:lnTo>
                <a:lnTo>
                  <a:pt x="4" y="8"/>
                </a:lnTo>
                <a:lnTo>
                  <a:pt x="2" y="12"/>
                </a:lnTo>
                <a:lnTo>
                  <a:pt x="0" y="18"/>
                </a:lnTo>
                <a:lnTo>
                  <a:pt x="2" y="24"/>
                </a:lnTo>
                <a:lnTo>
                  <a:pt x="4" y="30"/>
                </a:lnTo>
                <a:lnTo>
                  <a:pt x="10" y="44"/>
                </a:lnTo>
                <a:lnTo>
                  <a:pt x="20" y="56"/>
                </a:lnTo>
                <a:lnTo>
                  <a:pt x="42" y="76"/>
                </a:lnTo>
                <a:lnTo>
                  <a:pt x="52" y="84"/>
                </a:lnTo>
                <a:lnTo>
                  <a:pt x="52" y="84"/>
                </a:lnTo>
                <a:lnTo>
                  <a:pt x="62" y="76"/>
                </a:lnTo>
                <a:lnTo>
                  <a:pt x="82" y="56"/>
                </a:lnTo>
                <a:lnTo>
                  <a:pt x="92" y="44"/>
                </a:lnTo>
                <a:lnTo>
                  <a:pt x="100" y="30"/>
                </a:lnTo>
                <a:lnTo>
                  <a:pt x="102" y="24"/>
                </a:lnTo>
                <a:lnTo>
                  <a:pt x="102" y="18"/>
                </a:lnTo>
                <a:lnTo>
                  <a:pt x="100" y="12"/>
                </a:lnTo>
                <a:lnTo>
                  <a:pt x="98" y="8"/>
                </a:lnTo>
                <a:lnTo>
                  <a:pt x="98" y="8"/>
                </a:lnTo>
                <a:close/>
              </a:path>
            </a:pathLst>
          </a:custGeom>
          <a:solidFill>
            <a:srgbClr val="B37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Megaidea.Net"/>
          <p:cNvSpPr>
            <a:spLocks/>
          </p:cNvSpPr>
          <p:nvPr/>
        </p:nvSpPr>
        <p:spPr bwMode="auto">
          <a:xfrm>
            <a:off x="4195590" y="5078529"/>
            <a:ext cx="158750" cy="133350"/>
          </a:xfrm>
          <a:custGeom>
            <a:avLst/>
            <a:gdLst>
              <a:gd name="T0" fmla="*/ 96 w 100"/>
              <a:gd name="T1" fmla="*/ 6 h 84"/>
              <a:gd name="T2" fmla="*/ 96 w 100"/>
              <a:gd name="T3" fmla="*/ 6 h 84"/>
              <a:gd name="T4" fmla="*/ 94 w 100"/>
              <a:gd name="T5" fmla="*/ 2 h 84"/>
              <a:gd name="T6" fmla="*/ 90 w 100"/>
              <a:gd name="T7" fmla="*/ 0 h 84"/>
              <a:gd name="T8" fmla="*/ 86 w 100"/>
              <a:gd name="T9" fmla="*/ 0 h 84"/>
              <a:gd name="T10" fmla="*/ 82 w 100"/>
              <a:gd name="T11" fmla="*/ 0 h 84"/>
              <a:gd name="T12" fmla="*/ 74 w 100"/>
              <a:gd name="T13" fmla="*/ 2 h 84"/>
              <a:gd name="T14" fmla="*/ 66 w 100"/>
              <a:gd name="T15" fmla="*/ 8 h 84"/>
              <a:gd name="T16" fmla="*/ 54 w 100"/>
              <a:gd name="T17" fmla="*/ 22 h 84"/>
              <a:gd name="T18" fmla="*/ 50 w 100"/>
              <a:gd name="T19" fmla="*/ 30 h 84"/>
              <a:gd name="T20" fmla="*/ 50 w 100"/>
              <a:gd name="T21" fmla="*/ 30 h 84"/>
              <a:gd name="T22" fmla="*/ 46 w 100"/>
              <a:gd name="T23" fmla="*/ 22 h 84"/>
              <a:gd name="T24" fmla="*/ 34 w 100"/>
              <a:gd name="T25" fmla="*/ 8 h 84"/>
              <a:gd name="T26" fmla="*/ 26 w 100"/>
              <a:gd name="T27" fmla="*/ 2 h 84"/>
              <a:gd name="T28" fmla="*/ 18 w 100"/>
              <a:gd name="T29" fmla="*/ 0 h 84"/>
              <a:gd name="T30" fmla="*/ 14 w 100"/>
              <a:gd name="T31" fmla="*/ 0 h 84"/>
              <a:gd name="T32" fmla="*/ 10 w 100"/>
              <a:gd name="T33" fmla="*/ 0 h 84"/>
              <a:gd name="T34" fmla="*/ 6 w 100"/>
              <a:gd name="T35" fmla="*/ 2 h 84"/>
              <a:gd name="T36" fmla="*/ 2 w 100"/>
              <a:gd name="T37" fmla="*/ 6 h 84"/>
              <a:gd name="T38" fmla="*/ 2 w 100"/>
              <a:gd name="T39" fmla="*/ 6 h 84"/>
              <a:gd name="T40" fmla="*/ 0 w 100"/>
              <a:gd name="T41" fmla="*/ 12 h 84"/>
              <a:gd name="T42" fmla="*/ 0 w 100"/>
              <a:gd name="T43" fmla="*/ 18 h 84"/>
              <a:gd name="T44" fmla="*/ 0 w 100"/>
              <a:gd name="T45" fmla="*/ 24 h 84"/>
              <a:gd name="T46" fmla="*/ 2 w 100"/>
              <a:gd name="T47" fmla="*/ 30 h 84"/>
              <a:gd name="T48" fmla="*/ 10 w 100"/>
              <a:gd name="T49" fmla="*/ 42 h 84"/>
              <a:gd name="T50" fmla="*/ 18 w 100"/>
              <a:gd name="T51" fmla="*/ 54 h 84"/>
              <a:gd name="T52" fmla="*/ 40 w 100"/>
              <a:gd name="T53" fmla="*/ 76 h 84"/>
              <a:gd name="T54" fmla="*/ 50 w 100"/>
              <a:gd name="T55" fmla="*/ 84 h 84"/>
              <a:gd name="T56" fmla="*/ 50 w 100"/>
              <a:gd name="T57" fmla="*/ 84 h 84"/>
              <a:gd name="T58" fmla="*/ 60 w 100"/>
              <a:gd name="T59" fmla="*/ 76 h 84"/>
              <a:gd name="T60" fmla="*/ 80 w 100"/>
              <a:gd name="T61" fmla="*/ 54 h 84"/>
              <a:gd name="T62" fmla="*/ 90 w 100"/>
              <a:gd name="T63" fmla="*/ 42 h 84"/>
              <a:gd name="T64" fmla="*/ 98 w 100"/>
              <a:gd name="T65" fmla="*/ 30 h 84"/>
              <a:gd name="T66" fmla="*/ 100 w 100"/>
              <a:gd name="T67" fmla="*/ 24 h 84"/>
              <a:gd name="T68" fmla="*/ 100 w 100"/>
              <a:gd name="T69" fmla="*/ 18 h 84"/>
              <a:gd name="T70" fmla="*/ 100 w 100"/>
              <a:gd name="T71" fmla="*/ 12 h 84"/>
              <a:gd name="T72" fmla="*/ 96 w 100"/>
              <a:gd name="T73" fmla="*/ 6 h 84"/>
              <a:gd name="T74" fmla="*/ 96 w 100"/>
              <a:gd name="T75" fmla="*/ 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0" h="84">
                <a:moveTo>
                  <a:pt x="96" y="6"/>
                </a:moveTo>
                <a:lnTo>
                  <a:pt x="96" y="6"/>
                </a:lnTo>
                <a:lnTo>
                  <a:pt x="94" y="2"/>
                </a:lnTo>
                <a:lnTo>
                  <a:pt x="90" y="0"/>
                </a:lnTo>
                <a:lnTo>
                  <a:pt x="86" y="0"/>
                </a:lnTo>
                <a:lnTo>
                  <a:pt x="82" y="0"/>
                </a:lnTo>
                <a:lnTo>
                  <a:pt x="74" y="2"/>
                </a:lnTo>
                <a:lnTo>
                  <a:pt x="66" y="8"/>
                </a:lnTo>
                <a:lnTo>
                  <a:pt x="54" y="22"/>
                </a:lnTo>
                <a:lnTo>
                  <a:pt x="50" y="30"/>
                </a:lnTo>
                <a:lnTo>
                  <a:pt x="50" y="30"/>
                </a:lnTo>
                <a:lnTo>
                  <a:pt x="46" y="22"/>
                </a:lnTo>
                <a:lnTo>
                  <a:pt x="34" y="8"/>
                </a:lnTo>
                <a:lnTo>
                  <a:pt x="26" y="2"/>
                </a:lnTo>
                <a:lnTo>
                  <a:pt x="18" y="0"/>
                </a:lnTo>
                <a:lnTo>
                  <a:pt x="14" y="0"/>
                </a:lnTo>
                <a:lnTo>
                  <a:pt x="10" y="0"/>
                </a:lnTo>
                <a:lnTo>
                  <a:pt x="6" y="2"/>
                </a:lnTo>
                <a:lnTo>
                  <a:pt x="2" y="6"/>
                </a:lnTo>
                <a:lnTo>
                  <a:pt x="2" y="6"/>
                </a:lnTo>
                <a:lnTo>
                  <a:pt x="0" y="12"/>
                </a:lnTo>
                <a:lnTo>
                  <a:pt x="0" y="18"/>
                </a:lnTo>
                <a:lnTo>
                  <a:pt x="0" y="24"/>
                </a:lnTo>
                <a:lnTo>
                  <a:pt x="2" y="30"/>
                </a:lnTo>
                <a:lnTo>
                  <a:pt x="10" y="42"/>
                </a:lnTo>
                <a:lnTo>
                  <a:pt x="18" y="54"/>
                </a:lnTo>
                <a:lnTo>
                  <a:pt x="40" y="76"/>
                </a:lnTo>
                <a:lnTo>
                  <a:pt x="50" y="84"/>
                </a:lnTo>
                <a:lnTo>
                  <a:pt x="50" y="84"/>
                </a:lnTo>
                <a:lnTo>
                  <a:pt x="60" y="76"/>
                </a:lnTo>
                <a:lnTo>
                  <a:pt x="80" y="54"/>
                </a:lnTo>
                <a:lnTo>
                  <a:pt x="90" y="42"/>
                </a:lnTo>
                <a:lnTo>
                  <a:pt x="98" y="30"/>
                </a:lnTo>
                <a:lnTo>
                  <a:pt x="100" y="24"/>
                </a:lnTo>
                <a:lnTo>
                  <a:pt x="100" y="18"/>
                </a:lnTo>
                <a:lnTo>
                  <a:pt x="100" y="12"/>
                </a:lnTo>
                <a:lnTo>
                  <a:pt x="96" y="6"/>
                </a:lnTo>
                <a:lnTo>
                  <a:pt x="96" y="6"/>
                </a:lnTo>
                <a:close/>
              </a:path>
            </a:pathLst>
          </a:custGeom>
          <a:solidFill>
            <a:srgbClr val="B37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Megaidea.Net"/>
          <p:cNvSpPr>
            <a:spLocks/>
          </p:cNvSpPr>
          <p:nvPr/>
        </p:nvSpPr>
        <p:spPr bwMode="auto">
          <a:xfrm>
            <a:off x="4258037" y="5610121"/>
            <a:ext cx="336550" cy="279400"/>
          </a:xfrm>
          <a:custGeom>
            <a:avLst/>
            <a:gdLst>
              <a:gd name="T0" fmla="*/ 204 w 212"/>
              <a:gd name="T1" fmla="*/ 14 h 176"/>
              <a:gd name="T2" fmla="*/ 204 w 212"/>
              <a:gd name="T3" fmla="*/ 14 h 176"/>
              <a:gd name="T4" fmla="*/ 196 w 212"/>
              <a:gd name="T5" fmla="*/ 6 h 176"/>
              <a:gd name="T6" fmla="*/ 188 w 212"/>
              <a:gd name="T7" fmla="*/ 2 h 176"/>
              <a:gd name="T8" fmla="*/ 180 w 212"/>
              <a:gd name="T9" fmla="*/ 0 h 176"/>
              <a:gd name="T10" fmla="*/ 172 w 212"/>
              <a:gd name="T11" fmla="*/ 0 h 176"/>
              <a:gd name="T12" fmla="*/ 164 w 212"/>
              <a:gd name="T13" fmla="*/ 2 h 176"/>
              <a:gd name="T14" fmla="*/ 156 w 212"/>
              <a:gd name="T15" fmla="*/ 6 h 176"/>
              <a:gd name="T16" fmla="*/ 140 w 212"/>
              <a:gd name="T17" fmla="*/ 20 h 176"/>
              <a:gd name="T18" fmla="*/ 126 w 212"/>
              <a:gd name="T19" fmla="*/ 34 h 176"/>
              <a:gd name="T20" fmla="*/ 116 w 212"/>
              <a:gd name="T21" fmla="*/ 48 h 176"/>
              <a:gd name="T22" fmla="*/ 106 w 212"/>
              <a:gd name="T23" fmla="*/ 64 h 176"/>
              <a:gd name="T24" fmla="*/ 106 w 212"/>
              <a:gd name="T25" fmla="*/ 64 h 176"/>
              <a:gd name="T26" fmla="*/ 96 w 212"/>
              <a:gd name="T27" fmla="*/ 48 h 176"/>
              <a:gd name="T28" fmla="*/ 86 w 212"/>
              <a:gd name="T29" fmla="*/ 34 h 176"/>
              <a:gd name="T30" fmla="*/ 72 w 212"/>
              <a:gd name="T31" fmla="*/ 20 h 176"/>
              <a:gd name="T32" fmla="*/ 56 w 212"/>
              <a:gd name="T33" fmla="*/ 6 h 176"/>
              <a:gd name="T34" fmla="*/ 48 w 212"/>
              <a:gd name="T35" fmla="*/ 2 h 176"/>
              <a:gd name="T36" fmla="*/ 40 w 212"/>
              <a:gd name="T37" fmla="*/ 0 h 176"/>
              <a:gd name="T38" fmla="*/ 32 w 212"/>
              <a:gd name="T39" fmla="*/ 0 h 176"/>
              <a:gd name="T40" fmla="*/ 24 w 212"/>
              <a:gd name="T41" fmla="*/ 2 h 176"/>
              <a:gd name="T42" fmla="*/ 16 w 212"/>
              <a:gd name="T43" fmla="*/ 6 h 176"/>
              <a:gd name="T44" fmla="*/ 8 w 212"/>
              <a:gd name="T45" fmla="*/ 14 h 176"/>
              <a:gd name="T46" fmla="*/ 8 w 212"/>
              <a:gd name="T47" fmla="*/ 14 h 176"/>
              <a:gd name="T48" fmla="*/ 2 w 212"/>
              <a:gd name="T49" fmla="*/ 26 h 176"/>
              <a:gd name="T50" fmla="*/ 0 w 212"/>
              <a:gd name="T51" fmla="*/ 38 h 176"/>
              <a:gd name="T52" fmla="*/ 2 w 212"/>
              <a:gd name="T53" fmla="*/ 50 h 176"/>
              <a:gd name="T54" fmla="*/ 6 w 212"/>
              <a:gd name="T55" fmla="*/ 62 h 176"/>
              <a:gd name="T56" fmla="*/ 12 w 212"/>
              <a:gd name="T57" fmla="*/ 76 h 176"/>
              <a:gd name="T58" fmla="*/ 22 w 212"/>
              <a:gd name="T59" fmla="*/ 90 h 176"/>
              <a:gd name="T60" fmla="*/ 42 w 212"/>
              <a:gd name="T61" fmla="*/ 116 h 176"/>
              <a:gd name="T62" fmla="*/ 64 w 212"/>
              <a:gd name="T63" fmla="*/ 138 h 176"/>
              <a:gd name="T64" fmla="*/ 86 w 212"/>
              <a:gd name="T65" fmla="*/ 158 h 176"/>
              <a:gd name="T66" fmla="*/ 106 w 212"/>
              <a:gd name="T67" fmla="*/ 176 h 176"/>
              <a:gd name="T68" fmla="*/ 106 w 212"/>
              <a:gd name="T69" fmla="*/ 176 h 176"/>
              <a:gd name="T70" fmla="*/ 128 w 212"/>
              <a:gd name="T71" fmla="*/ 158 h 176"/>
              <a:gd name="T72" fmla="*/ 148 w 212"/>
              <a:gd name="T73" fmla="*/ 138 h 176"/>
              <a:gd name="T74" fmla="*/ 170 w 212"/>
              <a:gd name="T75" fmla="*/ 116 h 176"/>
              <a:gd name="T76" fmla="*/ 192 w 212"/>
              <a:gd name="T77" fmla="*/ 90 h 176"/>
              <a:gd name="T78" fmla="*/ 200 w 212"/>
              <a:gd name="T79" fmla="*/ 76 h 176"/>
              <a:gd name="T80" fmla="*/ 206 w 212"/>
              <a:gd name="T81" fmla="*/ 62 h 176"/>
              <a:gd name="T82" fmla="*/ 210 w 212"/>
              <a:gd name="T83" fmla="*/ 50 h 176"/>
              <a:gd name="T84" fmla="*/ 212 w 212"/>
              <a:gd name="T85" fmla="*/ 38 h 176"/>
              <a:gd name="T86" fmla="*/ 210 w 212"/>
              <a:gd name="T87" fmla="*/ 26 h 176"/>
              <a:gd name="T88" fmla="*/ 204 w 212"/>
              <a:gd name="T89" fmla="*/ 14 h 176"/>
              <a:gd name="T90" fmla="*/ 204 w 212"/>
              <a:gd name="T91" fmla="*/ 1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2" h="176">
                <a:moveTo>
                  <a:pt x="204" y="14"/>
                </a:moveTo>
                <a:lnTo>
                  <a:pt x="204" y="14"/>
                </a:lnTo>
                <a:lnTo>
                  <a:pt x="196" y="6"/>
                </a:lnTo>
                <a:lnTo>
                  <a:pt x="188" y="2"/>
                </a:lnTo>
                <a:lnTo>
                  <a:pt x="180" y="0"/>
                </a:lnTo>
                <a:lnTo>
                  <a:pt x="172" y="0"/>
                </a:lnTo>
                <a:lnTo>
                  <a:pt x="164" y="2"/>
                </a:lnTo>
                <a:lnTo>
                  <a:pt x="156" y="6"/>
                </a:lnTo>
                <a:lnTo>
                  <a:pt x="140" y="20"/>
                </a:lnTo>
                <a:lnTo>
                  <a:pt x="126" y="34"/>
                </a:lnTo>
                <a:lnTo>
                  <a:pt x="116" y="48"/>
                </a:lnTo>
                <a:lnTo>
                  <a:pt x="106" y="64"/>
                </a:lnTo>
                <a:lnTo>
                  <a:pt x="106" y="64"/>
                </a:lnTo>
                <a:lnTo>
                  <a:pt x="96" y="48"/>
                </a:lnTo>
                <a:lnTo>
                  <a:pt x="86" y="34"/>
                </a:lnTo>
                <a:lnTo>
                  <a:pt x="72" y="20"/>
                </a:lnTo>
                <a:lnTo>
                  <a:pt x="56" y="6"/>
                </a:lnTo>
                <a:lnTo>
                  <a:pt x="48" y="2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6"/>
                </a:lnTo>
                <a:lnTo>
                  <a:pt x="8" y="14"/>
                </a:lnTo>
                <a:lnTo>
                  <a:pt x="8" y="14"/>
                </a:lnTo>
                <a:lnTo>
                  <a:pt x="2" y="26"/>
                </a:lnTo>
                <a:lnTo>
                  <a:pt x="0" y="38"/>
                </a:lnTo>
                <a:lnTo>
                  <a:pt x="2" y="50"/>
                </a:lnTo>
                <a:lnTo>
                  <a:pt x="6" y="62"/>
                </a:lnTo>
                <a:lnTo>
                  <a:pt x="12" y="76"/>
                </a:lnTo>
                <a:lnTo>
                  <a:pt x="22" y="90"/>
                </a:lnTo>
                <a:lnTo>
                  <a:pt x="42" y="116"/>
                </a:lnTo>
                <a:lnTo>
                  <a:pt x="64" y="138"/>
                </a:lnTo>
                <a:lnTo>
                  <a:pt x="86" y="158"/>
                </a:lnTo>
                <a:lnTo>
                  <a:pt x="106" y="176"/>
                </a:lnTo>
                <a:lnTo>
                  <a:pt x="106" y="176"/>
                </a:lnTo>
                <a:lnTo>
                  <a:pt x="128" y="158"/>
                </a:lnTo>
                <a:lnTo>
                  <a:pt x="148" y="138"/>
                </a:lnTo>
                <a:lnTo>
                  <a:pt x="170" y="116"/>
                </a:lnTo>
                <a:lnTo>
                  <a:pt x="192" y="90"/>
                </a:lnTo>
                <a:lnTo>
                  <a:pt x="200" y="76"/>
                </a:lnTo>
                <a:lnTo>
                  <a:pt x="206" y="62"/>
                </a:lnTo>
                <a:lnTo>
                  <a:pt x="210" y="50"/>
                </a:lnTo>
                <a:lnTo>
                  <a:pt x="212" y="38"/>
                </a:lnTo>
                <a:lnTo>
                  <a:pt x="210" y="26"/>
                </a:lnTo>
                <a:lnTo>
                  <a:pt x="204" y="14"/>
                </a:lnTo>
                <a:lnTo>
                  <a:pt x="204" y="14"/>
                </a:lnTo>
                <a:close/>
              </a:path>
            </a:pathLst>
          </a:custGeom>
          <a:solidFill>
            <a:srgbClr val="FF9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Megaidea.Net"/>
          <p:cNvSpPr>
            <a:spLocks/>
          </p:cNvSpPr>
          <p:nvPr/>
        </p:nvSpPr>
        <p:spPr bwMode="auto">
          <a:xfrm>
            <a:off x="3883929" y="5882264"/>
            <a:ext cx="127000" cy="104775"/>
          </a:xfrm>
          <a:custGeom>
            <a:avLst/>
            <a:gdLst>
              <a:gd name="T0" fmla="*/ 76 w 80"/>
              <a:gd name="T1" fmla="*/ 6 h 66"/>
              <a:gd name="T2" fmla="*/ 76 w 80"/>
              <a:gd name="T3" fmla="*/ 6 h 66"/>
              <a:gd name="T4" fmla="*/ 70 w 80"/>
              <a:gd name="T5" fmla="*/ 2 h 66"/>
              <a:gd name="T6" fmla="*/ 64 w 80"/>
              <a:gd name="T7" fmla="*/ 0 h 66"/>
              <a:gd name="T8" fmla="*/ 58 w 80"/>
              <a:gd name="T9" fmla="*/ 4 h 66"/>
              <a:gd name="T10" fmla="*/ 52 w 80"/>
              <a:gd name="T11" fmla="*/ 8 h 66"/>
              <a:gd name="T12" fmla="*/ 44 w 80"/>
              <a:gd name="T13" fmla="*/ 18 h 66"/>
              <a:gd name="T14" fmla="*/ 40 w 80"/>
              <a:gd name="T15" fmla="*/ 24 h 66"/>
              <a:gd name="T16" fmla="*/ 40 w 80"/>
              <a:gd name="T17" fmla="*/ 24 h 66"/>
              <a:gd name="T18" fmla="*/ 36 w 80"/>
              <a:gd name="T19" fmla="*/ 18 h 66"/>
              <a:gd name="T20" fmla="*/ 28 w 80"/>
              <a:gd name="T21" fmla="*/ 8 h 66"/>
              <a:gd name="T22" fmla="*/ 22 w 80"/>
              <a:gd name="T23" fmla="*/ 4 h 66"/>
              <a:gd name="T24" fmla="*/ 16 w 80"/>
              <a:gd name="T25" fmla="*/ 0 h 66"/>
              <a:gd name="T26" fmla="*/ 10 w 80"/>
              <a:gd name="T27" fmla="*/ 2 h 66"/>
              <a:gd name="T28" fmla="*/ 4 w 80"/>
              <a:gd name="T29" fmla="*/ 6 h 66"/>
              <a:gd name="T30" fmla="*/ 4 w 80"/>
              <a:gd name="T31" fmla="*/ 6 h 66"/>
              <a:gd name="T32" fmla="*/ 2 w 80"/>
              <a:gd name="T33" fmla="*/ 10 h 66"/>
              <a:gd name="T34" fmla="*/ 0 w 80"/>
              <a:gd name="T35" fmla="*/ 14 h 66"/>
              <a:gd name="T36" fmla="*/ 2 w 80"/>
              <a:gd name="T37" fmla="*/ 24 h 66"/>
              <a:gd name="T38" fmla="*/ 8 w 80"/>
              <a:gd name="T39" fmla="*/ 34 h 66"/>
              <a:gd name="T40" fmla="*/ 16 w 80"/>
              <a:gd name="T41" fmla="*/ 44 h 66"/>
              <a:gd name="T42" fmla="*/ 32 w 80"/>
              <a:gd name="T43" fmla="*/ 60 h 66"/>
              <a:gd name="T44" fmla="*/ 40 w 80"/>
              <a:gd name="T45" fmla="*/ 66 h 66"/>
              <a:gd name="T46" fmla="*/ 40 w 80"/>
              <a:gd name="T47" fmla="*/ 66 h 66"/>
              <a:gd name="T48" fmla="*/ 48 w 80"/>
              <a:gd name="T49" fmla="*/ 60 h 66"/>
              <a:gd name="T50" fmla="*/ 64 w 80"/>
              <a:gd name="T51" fmla="*/ 44 h 66"/>
              <a:gd name="T52" fmla="*/ 72 w 80"/>
              <a:gd name="T53" fmla="*/ 34 h 66"/>
              <a:gd name="T54" fmla="*/ 78 w 80"/>
              <a:gd name="T55" fmla="*/ 24 h 66"/>
              <a:gd name="T56" fmla="*/ 80 w 80"/>
              <a:gd name="T57" fmla="*/ 14 h 66"/>
              <a:gd name="T58" fmla="*/ 78 w 80"/>
              <a:gd name="T59" fmla="*/ 10 h 66"/>
              <a:gd name="T60" fmla="*/ 76 w 80"/>
              <a:gd name="T61" fmla="*/ 6 h 66"/>
              <a:gd name="T62" fmla="*/ 76 w 80"/>
              <a:gd name="T63" fmla="*/ 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0" h="66">
                <a:moveTo>
                  <a:pt x="76" y="6"/>
                </a:moveTo>
                <a:lnTo>
                  <a:pt x="76" y="6"/>
                </a:lnTo>
                <a:lnTo>
                  <a:pt x="70" y="2"/>
                </a:lnTo>
                <a:lnTo>
                  <a:pt x="64" y="0"/>
                </a:lnTo>
                <a:lnTo>
                  <a:pt x="58" y="4"/>
                </a:lnTo>
                <a:lnTo>
                  <a:pt x="52" y="8"/>
                </a:lnTo>
                <a:lnTo>
                  <a:pt x="44" y="18"/>
                </a:lnTo>
                <a:lnTo>
                  <a:pt x="40" y="24"/>
                </a:lnTo>
                <a:lnTo>
                  <a:pt x="40" y="24"/>
                </a:lnTo>
                <a:lnTo>
                  <a:pt x="36" y="18"/>
                </a:lnTo>
                <a:lnTo>
                  <a:pt x="28" y="8"/>
                </a:lnTo>
                <a:lnTo>
                  <a:pt x="22" y="4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4" y="6"/>
                </a:lnTo>
                <a:lnTo>
                  <a:pt x="2" y="10"/>
                </a:lnTo>
                <a:lnTo>
                  <a:pt x="0" y="14"/>
                </a:lnTo>
                <a:lnTo>
                  <a:pt x="2" y="24"/>
                </a:lnTo>
                <a:lnTo>
                  <a:pt x="8" y="34"/>
                </a:lnTo>
                <a:lnTo>
                  <a:pt x="16" y="44"/>
                </a:lnTo>
                <a:lnTo>
                  <a:pt x="32" y="60"/>
                </a:lnTo>
                <a:lnTo>
                  <a:pt x="40" y="66"/>
                </a:lnTo>
                <a:lnTo>
                  <a:pt x="40" y="66"/>
                </a:lnTo>
                <a:lnTo>
                  <a:pt x="48" y="60"/>
                </a:lnTo>
                <a:lnTo>
                  <a:pt x="64" y="44"/>
                </a:lnTo>
                <a:lnTo>
                  <a:pt x="72" y="34"/>
                </a:lnTo>
                <a:lnTo>
                  <a:pt x="78" y="24"/>
                </a:lnTo>
                <a:lnTo>
                  <a:pt x="80" y="14"/>
                </a:lnTo>
                <a:lnTo>
                  <a:pt x="78" y="10"/>
                </a:lnTo>
                <a:lnTo>
                  <a:pt x="76" y="6"/>
                </a:lnTo>
                <a:lnTo>
                  <a:pt x="76" y="6"/>
                </a:lnTo>
                <a:close/>
              </a:path>
            </a:pathLst>
          </a:custGeom>
          <a:solidFill>
            <a:srgbClr val="81E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Megaidea.Net"/>
          <p:cNvSpPr>
            <a:spLocks/>
          </p:cNvSpPr>
          <p:nvPr/>
        </p:nvSpPr>
        <p:spPr bwMode="auto">
          <a:xfrm>
            <a:off x="4426312" y="4758087"/>
            <a:ext cx="104775" cy="88900"/>
          </a:xfrm>
          <a:custGeom>
            <a:avLst/>
            <a:gdLst>
              <a:gd name="T0" fmla="*/ 64 w 66"/>
              <a:gd name="T1" fmla="*/ 6 h 56"/>
              <a:gd name="T2" fmla="*/ 64 w 66"/>
              <a:gd name="T3" fmla="*/ 6 h 56"/>
              <a:gd name="T4" fmla="*/ 60 w 66"/>
              <a:gd name="T5" fmla="*/ 2 h 56"/>
              <a:gd name="T6" fmla="*/ 54 w 66"/>
              <a:gd name="T7" fmla="*/ 0 h 56"/>
              <a:gd name="T8" fmla="*/ 48 w 66"/>
              <a:gd name="T9" fmla="*/ 4 h 56"/>
              <a:gd name="T10" fmla="*/ 44 w 66"/>
              <a:gd name="T11" fmla="*/ 8 h 56"/>
              <a:gd name="T12" fmla="*/ 36 w 66"/>
              <a:gd name="T13" fmla="*/ 16 h 56"/>
              <a:gd name="T14" fmla="*/ 34 w 66"/>
              <a:gd name="T15" fmla="*/ 20 h 56"/>
              <a:gd name="T16" fmla="*/ 34 w 66"/>
              <a:gd name="T17" fmla="*/ 20 h 56"/>
              <a:gd name="T18" fmla="*/ 30 w 66"/>
              <a:gd name="T19" fmla="*/ 16 h 56"/>
              <a:gd name="T20" fmla="*/ 22 w 66"/>
              <a:gd name="T21" fmla="*/ 8 h 56"/>
              <a:gd name="T22" fmla="*/ 18 w 66"/>
              <a:gd name="T23" fmla="*/ 4 h 56"/>
              <a:gd name="T24" fmla="*/ 12 w 66"/>
              <a:gd name="T25" fmla="*/ 0 h 56"/>
              <a:gd name="T26" fmla="*/ 8 w 66"/>
              <a:gd name="T27" fmla="*/ 2 h 56"/>
              <a:gd name="T28" fmla="*/ 2 w 66"/>
              <a:gd name="T29" fmla="*/ 6 h 56"/>
              <a:gd name="T30" fmla="*/ 2 w 66"/>
              <a:gd name="T31" fmla="*/ 6 h 56"/>
              <a:gd name="T32" fmla="*/ 0 w 66"/>
              <a:gd name="T33" fmla="*/ 8 h 56"/>
              <a:gd name="T34" fmla="*/ 0 w 66"/>
              <a:gd name="T35" fmla="*/ 12 h 56"/>
              <a:gd name="T36" fmla="*/ 2 w 66"/>
              <a:gd name="T37" fmla="*/ 20 h 56"/>
              <a:gd name="T38" fmla="*/ 6 w 66"/>
              <a:gd name="T39" fmla="*/ 28 h 56"/>
              <a:gd name="T40" fmla="*/ 14 w 66"/>
              <a:gd name="T41" fmla="*/ 38 h 56"/>
              <a:gd name="T42" fmla="*/ 26 w 66"/>
              <a:gd name="T43" fmla="*/ 50 h 56"/>
              <a:gd name="T44" fmla="*/ 34 w 66"/>
              <a:gd name="T45" fmla="*/ 56 h 56"/>
              <a:gd name="T46" fmla="*/ 34 w 66"/>
              <a:gd name="T47" fmla="*/ 56 h 56"/>
              <a:gd name="T48" fmla="*/ 40 w 66"/>
              <a:gd name="T49" fmla="*/ 50 h 56"/>
              <a:gd name="T50" fmla="*/ 54 w 66"/>
              <a:gd name="T51" fmla="*/ 38 h 56"/>
              <a:gd name="T52" fmla="*/ 60 w 66"/>
              <a:gd name="T53" fmla="*/ 28 h 56"/>
              <a:gd name="T54" fmla="*/ 64 w 66"/>
              <a:gd name="T55" fmla="*/ 20 h 56"/>
              <a:gd name="T56" fmla="*/ 66 w 66"/>
              <a:gd name="T57" fmla="*/ 12 h 56"/>
              <a:gd name="T58" fmla="*/ 66 w 66"/>
              <a:gd name="T59" fmla="*/ 8 h 56"/>
              <a:gd name="T60" fmla="*/ 64 w 66"/>
              <a:gd name="T61" fmla="*/ 6 h 56"/>
              <a:gd name="T62" fmla="*/ 64 w 66"/>
              <a:gd name="T63" fmla="*/ 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" h="56">
                <a:moveTo>
                  <a:pt x="64" y="6"/>
                </a:moveTo>
                <a:lnTo>
                  <a:pt x="64" y="6"/>
                </a:lnTo>
                <a:lnTo>
                  <a:pt x="60" y="2"/>
                </a:lnTo>
                <a:lnTo>
                  <a:pt x="54" y="0"/>
                </a:lnTo>
                <a:lnTo>
                  <a:pt x="48" y="4"/>
                </a:lnTo>
                <a:lnTo>
                  <a:pt x="44" y="8"/>
                </a:lnTo>
                <a:lnTo>
                  <a:pt x="36" y="16"/>
                </a:lnTo>
                <a:lnTo>
                  <a:pt x="34" y="20"/>
                </a:lnTo>
                <a:lnTo>
                  <a:pt x="34" y="20"/>
                </a:lnTo>
                <a:lnTo>
                  <a:pt x="30" y="16"/>
                </a:lnTo>
                <a:lnTo>
                  <a:pt x="22" y="8"/>
                </a:lnTo>
                <a:lnTo>
                  <a:pt x="18" y="4"/>
                </a:lnTo>
                <a:lnTo>
                  <a:pt x="12" y="0"/>
                </a:lnTo>
                <a:lnTo>
                  <a:pt x="8" y="2"/>
                </a:lnTo>
                <a:lnTo>
                  <a:pt x="2" y="6"/>
                </a:lnTo>
                <a:lnTo>
                  <a:pt x="2" y="6"/>
                </a:lnTo>
                <a:lnTo>
                  <a:pt x="0" y="8"/>
                </a:lnTo>
                <a:lnTo>
                  <a:pt x="0" y="12"/>
                </a:lnTo>
                <a:lnTo>
                  <a:pt x="2" y="20"/>
                </a:lnTo>
                <a:lnTo>
                  <a:pt x="6" y="28"/>
                </a:lnTo>
                <a:lnTo>
                  <a:pt x="14" y="38"/>
                </a:lnTo>
                <a:lnTo>
                  <a:pt x="26" y="50"/>
                </a:lnTo>
                <a:lnTo>
                  <a:pt x="34" y="56"/>
                </a:lnTo>
                <a:lnTo>
                  <a:pt x="34" y="56"/>
                </a:lnTo>
                <a:lnTo>
                  <a:pt x="40" y="50"/>
                </a:lnTo>
                <a:lnTo>
                  <a:pt x="54" y="38"/>
                </a:lnTo>
                <a:lnTo>
                  <a:pt x="60" y="28"/>
                </a:lnTo>
                <a:lnTo>
                  <a:pt x="64" y="20"/>
                </a:lnTo>
                <a:lnTo>
                  <a:pt x="66" y="12"/>
                </a:lnTo>
                <a:lnTo>
                  <a:pt x="66" y="8"/>
                </a:lnTo>
                <a:lnTo>
                  <a:pt x="64" y="6"/>
                </a:lnTo>
                <a:lnTo>
                  <a:pt x="64" y="6"/>
                </a:lnTo>
                <a:close/>
              </a:path>
            </a:pathLst>
          </a:custGeom>
          <a:solidFill>
            <a:srgbClr val="FEBB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Megaidea.Net"/>
          <p:cNvSpPr>
            <a:spLocks/>
          </p:cNvSpPr>
          <p:nvPr/>
        </p:nvSpPr>
        <p:spPr bwMode="auto">
          <a:xfrm>
            <a:off x="4294623" y="6354438"/>
            <a:ext cx="161925" cy="133350"/>
          </a:xfrm>
          <a:custGeom>
            <a:avLst/>
            <a:gdLst>
              <a:gd name="T0" fmla="*/ 98 w 102"/>
              <a:gd name="T1" fmla="*/ 8 h 84"/>
              <a:gd name="T2" fmla="*/ 98 w 102"/>
              <a:gd name="T3" fmla="*/ 8 h 84"/>
              <a:gd name="T4" fmla="*/ 94 w 102"/>
              <a:gd name="T5" fmla="*/ 4 h 84"/>
              <a:gd name="T6" fmla="*/ 90 w 102"/>
              <a:gd name="T7" fmla="*/ 2 h 84"/>
              <a:gd name="T8" fmla="*/ 86 w 102"/>
              <a:gd name="T9" fmla="*/ 0 h 84"/>
              <a:gd name="T10" fmla="*/ 82 w 102"/>
              <a:gd name="T11" fmla="*/ 0 h 84"/>
              <a:gd name="T12" fmla="*/ 74 w 102"/>
              <a:gd name="T13" fmla="*/ 4 h 84"/>
              <a:gd name="T14" fmla="*/ 68 w 102"/>
              <a:gd name="T15" fmla="*/ 10 h 84"/>
              <a:gd name="T16" fmla="*/ 56 w 102"/>
              <a:gd name="T17" fmla="*/ 24 h 84"/>
              <a:gd name="T18" fmla="*/ 52 w 102"/>
              <a:gd name="T19" fmla="*/ 32 h 84"/>
              <a:gd name="T20" fmla="*/ 52 w 102"/>
              <a:gd name="T21" fmla="*/ 32 h 84"/>
              <a:gd name="T22" fmla="*/ 46 w 102"/>
              <a:gd name="T23" fmla="*/ 24 h 84"/>
              <a:gd name="T24" fmla="*/ 34 w 102"/>
              <a:gd name="T25" fmla="*/ 10 h 84"/>
              <a:gd name="T26" fmla="*/ 28 w 102"/>
              <a:gd name="T27" fmla="*/ 4 h 84"/>
              <a:gd name="T28" fmla="*/ 20 w 102"/>
              <a:gd name="T29" fmla="*/ 0 h 84"/>
              <a:gd name="T30" fmla="*/ 16 w 102"/>
              <a:gd name="T31" fmla="*/ 0 h 84"/>
              <a:gd name="T32" fmla="*/ 12 w 102"/>
              <a:gd name="T33" fmla="*/ 2 h 84"/>
              <a:gd name="T34" fmla="*/ 8 w 102"/>
              <a:gd name="T35" fmla="*/ 4 h 84"/>
              <a:gd name="T36" fmla="*/ 4 w 102"/>
              <a:gd name="T37" fmla="*/ 8 h 84"/>
              <a:gd name="T38" fmla="*/ 4 w 102"/>
              <a:gd name="T39" fmla="*/ 8 h 84"/>
              <a:gd name="T40" fmla="*/ 2 w 102"/>
              <a:gd name="T41" fmla="*/ 12 h 84"/>
              <a:gd name="T42" fmla="*/ 0 w 102"/>
              <a:gd name="T43" fmla="*/ 18 h 84"/>
              <a:gd name="T44" fmla="*/ 2 w 102"/>
              <a:gd name="T45" fmla="*/ 24 h 84"/>
              <a:gd name="T46" fmla="*/ 4 w 102"/>
              <a:gd name="T47" fmla="*/ 30 h 84"/>
              <a:gd name="T48" fmla="*/ 10 w 102"/>
              <a:gd name="T49" fmla="*/ 44 h 84"/>
              <a:gd name="T50" fmla="*/ 20 w 102"/>
              <a:gd name="T51" fmla="*/ 56 h 84"/>
              <a:gd name="T52" fmla="*/ 42 w 102"/>
              <a:gd name="T53" fmla="*/ 76 h 84"/>
              <a:gd name="T54" fmla="*/ 52 w 102"/>
              <a:gd name="T55" fmla="*/ 84 h 84"/>
              <a:gd name="T56" fmla="*/ 52 w 102"/>
              <a:gd name="T57" fmla="*/ 84 h 84"/>
              <a:gd name="T58" fmla="*/ 62 w 102"/>
              <a:gd name="T59" fmla="*/ 76 h 84"/>
              <a:gd name="T60" fmla="*/ 82 w 102"/>
              <a:gd name="T61" fmla="*/ 56 h 84"/>
              <a:gd name="T62" fmla="*/ 92 w 102"/>
              <a:gd name="T63" fmla="*/ 44 h 84"/>
              <a:gd name="T64" fmla="*/ 100 w 102"/>
              <a:gd name="T65" fmla="*/ 30 h 84"/>
              <a:gd name="T66" fmla="*/ 102 w 102"/>
              <a:gd name="T67" fmla="*/ 24 h 84"/>
              <a:gd name="T68" fmla="*/ 102 w 102"/>
              <a:gd name="T69" fmla="*/ 18 h 84"/>
              <a:gd name="T70" fmla="*/ 100 w 102"/>
              <a:gd name="T71" fmla="*/ 12 h 84"/>
              <a:gd name="T72" fmla="*/ 98 w 102"/>
              <a:gd name="T73" fmla="*/ 8 h 84"/>
              <a:gd name="T74" fmla="*/ 98 w 102"/>
              <a:gd name="T75" fmla="*/ 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2" h="84">
                <a:moveTo>
                  <a:pt x="98" y="8"/>
                </a:moveTo>
                <a:lnTo>
                  <a:pt x="98" y="8"/>
                </a:lnTo>
                <a:lnTo>
                  <a:pt x="94" y="4"/>
                </a:lnTo>
                <a:lnTo>
                  <a:pt x="90" y="2"/>
                </a:lnTo>
                <a:lnTo>
                  <a:pt x="86" y="0"/>
                </a:lnTo>
                <a:lnTo>
                  <a:pt x="82" y="0"/>
                </a:lnTo>
                <a:lnTo>
                  <a:pt x="74" y="4"/>
                </a:lnTo>
                <a:lnTo>
                  <a:pt x="68" y="10"/>
                </a:lnTo>
                <a:lnTo>
                  <a:pt x="56" y="24"/>
                </a:lnTo>
                <a:lnTo>
                  <a:pt x="52" y="32"/>
                </a:lnTo>
                <a:lnTo>
                  <a:pt x="52" y="32"/>
                </a:lnTo>
                <a:lnTo>
                  <a:pt x="46" y="24"/>
                </a:lnTo>
                <a:lnTo>
                  <a:pt x="34" y="10"/>
                </a:lnTo>
                <a:lnTo>
                  <a:pt x="28" y="4"/>
                </a:lnTo>
                <a:lnTo>
                  <a:pt x="20" y="0"/>
                </a:lnTo>
                <a:lnTo>
                  <a:pt x="16" y="0"/>
                </a:lnTo>
                <a:lnTo>
                  <a:pt x="12" y="2"/>
                </a:lnTo>
                <a:lnTo>
                  <a:pt x="8" y="4"/>
                </a:lnTo>
                <a:lnTo>
                  <a:pt x="4" y="8"/>
                </a:lnTo>
                <a:lnTo>
                  <a:pt x="4" y="8"/>
                </a:lnTo>
                <a:lnTo>
                  <a:pt x="2" y="12"/>
                </a:lnTo>
                <a:lnTo>
                  <a:pt x="0" y="18"/>
                </a:lnTo>
                <a:lnTo>
                  <a:pt x="2" y="24"/>
                </a:lnTo>
                <a:lnTo>
                  <a:pt x="4" y="30"/>
                </a:lnTo>
                <a:lnTo>
                  <a:pt x="10" y="44"/>
                </a:lnTo>
                <a:lnTo>
                  <a:pt x="20" y="56"/>
                </a:lnTo>
                <a:lnTo>
                  <a:pt x="42" y="76"/>
                </a:lnTo>
                <a:lnTo>
                  <a:pt x="52" y="84"/>
                </a:lnTo>
                <a:lnTo>
                  <a:pt x="52" y="84"/>
                </a:lnTo>
                <a:lnTo>
                  <a:pt x="62" y="76"/>
                </a:lnTo>
                <a:lnTo>
                  <a:pt x="82" y="56"/>
                </a:lnTo>
                <a:lnTo>
                  <a:pt x="92" y="44"/>
                </a:lnTo>
                <a:lnTo>
                  <a:pt x="100" y="30"/>
                </a:lnTo>
                <a:lnTo>
                  <a:pt x="102" y="24"/>
                </a:lnTo>
                <a:lnTo>
                  <a:pt x="102" y="18"/>
                </a:lnTo>
                <a:lnTo>
                  <a:pt x="100" y="12"/>
                </a:lnTo>
                <a:lnTo>
                  <a:pt x="98" y="8"/>
                </a:lnTo>
                <a:lnTo>
                  <a:pt x="98" y="8"/>
                </a:lnTo>
                <a:close/>
              </a:path>
            </a:pathLst>
          </a:custGeom>
          <a:solidFill>
            <a:srgbClr val="B37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Megaidea.Net"/>
          <p:cNvSpPr>
            <a:spLocks/>
          </p:cNvSpPr>
          <p:nvPr/>
        </p:nvSpPr>
        <p:spPr bwMode="auto">
          <a:xfrm>
            <a:off x="4306567" y="2816597"/>
            <a:ext cx="336550" cy="279400"/>
          </a:xfrm>
          <a:custGeom>
            <a:avLst/>
            <a:gdLst>
              <a:gd name="T0" fmla="*/ 204 w 212"/>
              <a:gd name="T1" fmla="*/ 14 h 176"/>
              <a:gd name="T2" fmla="*/ 204 w 212"/>
              <a:gd name="T3" fmla="*/ 14 h 176"/>
              <a:gd name="T4" fmla="*/ 196 w 212"/>
              <a:gd name="T5" fmla="*/ 6 h 176"/>
              <a:gd name="T6" fmla="*/ 188 w 212"/>
              <a:gd name="T7" fmla="*/ 2 h 176"/>
              <a:gd name="T8" fmla="*/ 180 w 212"/>
              <a:gd name="T9" fmla="*/ 0 h 176"/>
              <a:gd name="T10" fmla="*/ 172 w 212"/>
              <a:gd name="T11" fmla="*/ 0 h 176"/>
              <a:gd name="T12" fmla="*/ 164 w 212"/>
              <a:gd name="T13" fmla="*/ 2 h 176"/>
              <a:gd name="T14" fmla="*/ 156 w 212"/>
              <a:gd name="T15" fmla="*/ 6 h 176"/>
              <a:gd name="T16" fmla="*/ 140 w 212"/>
              <a:gd name="T17" fmla="*/ 20 h 176"/>
              <a:gd name="T18" fmla="*/ 126 w 212"/>
              <a:gd name="T19" fmla="*/ 34 h 176"/>
              <a:gd name="T20" fmla="*/ 116 w 212"/>
              <a:gd name="T21" fmla="*/ 48 h 176"/>
              <a:gd name="T22" fmla="*/ 106 w 212"/>
              <a:gd name="T23" fmla="*/ 64 h 176"/>
              <a:gd name="T24" fmla="*/ 106 w 212"/>
              <a:gd name="T25" fmla="*/ 64 h 176"/>
              <a:gd name="T26" fmla="*/ 96 w 212"/>
              <a:gd name="T27" fmla="*/ 48 h 176"/>
              <a:gd name="T28" fmla="*/ 86 w 212"/>
              <a:gd name="T29" fmla="*/ 34 h 176"/>
              <a:gd name="T30" fmla="*/ 72 w 212"/>
              <a:gd name="T31" fmla="*/ 20 h 176"/>
              <a:gd name="T32" fmla="*/ 56 w 212"/>
              <a:gd name="T33" fmla="*/ 6 h 176"/>
              <a:gd name="T34" fmla="*/ 48 w 212"/>
              <a:gd name="T35" fmla="*/ 2 h 176"/>
              <a:gd name="T36" fmla="*/ 40 w 212"/>
              <a:gd name="T37" fmla="*/ 0 h 176"/>
              <a:gd name="T38" fmla="*/ 32 w 212"/>
              <a:gd name="T39" fmla="*/ 0 h 176"/>
              <a:gd name="T40" fmla="*/ 24 w 212"/>
              <a:gd name="T41" fmla="*/ 2 h 176"/>
              <a:gd name="T42" fmla="*/ 16 w 212"/>
              <a:gd name="T43" fmla="*/ 6 h 176"/>
              <a:gd name="T44" fmla="*/ 8 w 212"/>
              <a:gd name="T45" fmla="*/ 14 h 176"/>
              <a:gd name="T46" fmla="*/ 8 w 212"/>
              <a:gd name="T47" fmla="*/ 14 h 176"/>
              <a:gd name="T48" fmla="*/ 2 w 212"/>
              <a:gd name="T49" fmla="*/ 26 h 176"/>
              <a:gd name="T50" fmla="*/ 0 w 212"/>
              <a:gd name="T51" fmla="*/ 38 h 176"/>
              <a:gd name="T52" fmla="*/ 2 w 212"/>
              <a:gd name="T53" fmla="*/ 50 h 176"/>
              <a:gd name="T54" fmla="*/ 6 w 212"/>
              <a:gd name="T55" fmla="*/ 62 h 176"/>
              <a:gd name="T56" fmla="*/ 12 w 212"/>
              <a:gd name="T57" fmla="*/ 76 h 176"/>
              <a:gd name="T58" fmla="*/ 22 w 212"/>
              <a:gd name="T59" fmla="*/ 90 h 176"/>
              <a:gd name="T60" fmla="*/ 42 w 212"/>
              <a:gd name="T61" fmla="*/ 116 h 176"/>
              <a:gd name="T62" fmla="*/ 64 w 212"/>
              <a:gd name="T63" fmla="*/ 138 h 176"/>
              <a:gd name="T64" fmla="*/ 86 w 212"/>
              <a:gd name="T65" fmla="*/ 158 h 176"/>
              <a:gd name="T66" fmla="*/ 106 w 212"/>
              <a:gd name="T67" fmla="*/ 176 h 176"/>
              <a:gd name="T68" fmla="*/ 106 w 212"/>
              <a:gd name="T69" fmla="*/ 176 h 176"/>
              <a:gd name="T70" fmla="*/ 128 w 212"/>
              <a:gd name="T71" fmla="*/ 158 h 176"/>
              <a:gd name="T72" fmla="*/ 148 w 212"/>
              <a:gd name="T73" fmla="*/ 138 h 176"/>
              <a:gd name="T74" fmla="*/ 170 w 212"/>
              <a:gd name="T75" fmla="*/ 116 h 176"/>
              <a:gd name="T76" fmla="*/ 192 w 212"/>
              <a:gd name="T77" fmla="*/ 90 h 176"/>
              <a:gd name="T78" fmla="*/ 200 w 212"/>
              <a:gd name="T79" fmla="*/ 76 h 176"/>
              <a:gd name="T80" fmla="*/ 206 w 212"/>
              <a:gd name="T81" fmla="*/ 62 h 176"/>
              <a:gd name="T82" fmla="*/ 210 w 212"/>
              <a:gd name="T83" fmla="*/ 50 h 176"/>
              <a:gd name="T84" fmla="*/ 212 w 212"/>
              <a:gd name="T85" fmla="*/ 38 h 176"/>
              <a:gd name="T86" fmla="*/ 210 w 212"/>
              <a:gd name="T87" fmla="*/ 26 h 176"/>
              <a:gd name="T88" fmla="*/ 204 w 212"/>
              <a:gd name="T89" fmla="*/ 14 h 176"/>
              <a:gd name="T90" fmla="*/ 204 w 212"/>
              <a:gd name="T91" fmla="*/ 1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2" h="176">
                <a:moveTo>
                  <a:pt x="204" y="14"/>
                </a:moveTo>
                <a:lnTo>
                  <a:pt x="204" y="14"/>
                </a:lnTo>
                <a:lnTo>
                  <a:pt x="196" y="6"/>
                </a:lnTo>
                <a:lnTo>
                  <a:pt x="188" y="2"/>
                </a:lnTo>
                <a:lnTo>
                  <a:pt x="180" y="0"/>
                </a:lnTo>
                <a:lnTo>
                  <a:pt x="172" y="0"/>
                </a:lnTo>
                <a:lnTo>
                  <a:pt x="164" y="2"/>
                </a:lnTo>
                <a:lnTo>
                  <a:pt x="156" y="6"/>
                </a:lnTo>
                <a:lnTo>
                  <a:pt x="140" y="20"/>
                </a:lnTo>
                <a:lnTo>
                  <a:pt x="126" y="34"/>
                </a:lnTo>
                <a:lnTo>
                  <a:pt x="116" y="48"/>
                </a:lnTo>
                <a:lnTo>
                  <a:pt x="106" y="64"/>
                </a:lnTo>
                <a:lnTo>
                  <a:pt x="106" y="64"/>
                </a:lnTo>
                <a:lnTo>
                  <a:pt x="96" y="48"/>
                </a:lnTo>
                <a:lnTo>
                  <a:pt x="86" y="34"/>
                </a:lnTo>
                <a:lnTo>
                  <a:pt x="72" y="20"/>
                </a:lnTo>
                <a:lnTo>
                  <a:pt x="56" y="6"/>
                </a:lnTo>
                <a:lnTo>
                  <a:pt x="48" y="2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6"/>
                </a:lnTo>
                <a:lnTo>
                  <a:pt x="8" y="14"/>
                </a:lnTo>
                <a:lnTo>
                  <a:pt x="8" y="14"/>
                </a:lnTo>
                <a:lnTo>
                  <a:pt x="2" y="26"/>
                </a:lnTo>
                <a:lnTo>
                  <a:pt x="0" y="38"/>
                </a:lnTo>
                <a:lnTo>
                  <a:pt x="2" y="50"/>
                </a:lnTo>
                <a:lnTo>
                  <a:pt x="6" y="62"/>
                </a:lnTo>
                <a:lnTo>
                  <a:pt x="12" y="76"/>
                </a:lnTo>
                <a:lnTo>
                  <a:pt x="22" y="90"/>
                </a:lnTo>
                <a:lnTo>
                  <a:pt x="42" y="116"/>
                </a:lnTo>
                <a:lnTo>
                  <a:pt x="64" y="138"/>
                </a:lnTo>
                <a:lnTo>
                  <a:pt x="86" y="158"/>
                </a:lnTo>
                <a:lnTo>
                  <a:pt x="106" y="176"/>
                </a:lnTo>
                <a:lnTo>
                  <a:pt x="106" y="176"/>
                </a:lnTo>
                <a:lnTo>
                  <a:pt x="128" y="158"/>
                </a:lnTo>
                <a:lnTo>
                  <a:pt x="148" y="138"/>
                </a:lnTo>
                <a:lnTo>
                  <a:pt x="170" y="116"/>
                </a:lnTo>
                <a:lnTo>
                  <a:pt x="192" y="90"/>
                </a:lnTo>
                <a:lnTo>
                  <a:pt x="200" y="76"/>
                </a:lnTo>
                <a:lnTo>
                  <a:pt x="206" y="62"/>
                </a:lnTo>
                <a:lnTo>
                  <a:pt x="210" y="50"/>
                </a:lnTo>
                <a:lnTo>
                  <a:pt x="212" y="38"/>
                </a:lnTo>
                <a:lnTo>
                  <a:pt x="210" y="26"/>
                </a:lnTo>
                <a:lnTo>
                  <a:pt x="204" y="14"/>
                </a:lnTo>
                <a:lnTo>
                  <a:pt x="204" y="14"/>
                </a:lnTo>
                <a:close/>
              </a:path>
            </a:pathLst>
          </a:custGeom>
          <a:solidFill>
            <a:srgbClr val="FF9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Megaidea.Net"/>
          <p:cNvSpPr>
            <a:spLocks/>
          </p:cNvSpPr>
          <p:nvPr/>
        </p:nvSpPr>
        <p:spPr bwMode="auto">
          <a:xfrm>
            <a:off x="3980482" y="3171826"/>
            <a:ext cx="246179" cy="180380"/>
          </a:xfrm>
          <a:custGeom>
            <a:avLst/>
            <a:gdLst>
              <a:gd name="T0" fmla="*/ 98 w 102"/>
              <a:gd name="T1" fmla="*/ 8 h 84"/>
              <a:gd name="T2" fmla="*/ 98 w 102"/>
              <a:gd name="T3" fmla="*/ 8 h 84"/>
              <a:gd name="T4" fmla="*/ 94 w 102"/>
              <a:gd name="T5" fmla="*/ 4 h 84"/>
              <a:gd name="T6" fmla="*/ 90 w 102"/>
              <a:gd name="T7" fmla="*/ 2 h 84"/>
              <a:gd name="T8" fmla="*/ 86 w 102"/>
              <a:gd name="T9" fmla="*/ 0 h 84"/>
              <a:gd name="T10" fmla="*/ 82 w 102"/>
              <a:gd name="T11" fmla="*/ 0 h 84"/>
              <a:gd name="T12" fmla="*/ 74 w 102"/>
              <a:gd name="T13" fmla="*/ 4 h 84"/>
              <a:gd name="T14" fmla="*/ 68 w 102"/>
              <a:gd name="T15" fmla="*/ 10 h 84"/>
              <a:gd name="T16" fmla="*/ 56 w 102"/>
              <a:gd name="T17" fmla="*/ 24 h 84"/>
              <a:gd name="T18" fmla="*/ 52 w 102"/>
              <a:gd name="T19" fmla="*/ 32 h 84"/>
              <a:gd name="T20" fmla="*/ 52 w 102"/>
              <a:gd name="T21" fmla="*/ 32 h 84"/>
              <a:gd name="T22" fmla="*/ 46 w 102"/>
              <a:gd name="T23" fmla="*/ 24 h 84"/>
              <a:gd name="T24" fmla="*/ 34 w 102"/>
              <a:gd name="T25" fmla="*/ 10 h 84"/>
              <a:gd name="T26" fmla="*/ 28 w 102"/>
              <a:gd name="T27" fmla="*/ 4 h 84"/>
              <a:gd name="T28" fmla="*/ 20 w 102"/>
              <a:gd name="T29" fmla="*/ 0 h 84"/>
              <a:gd name="T30" fmla="*/ 16 w 102"/>
              <a:gd name="T31" fmla="*/ 0 h 84"/>
              <a:gd name="T32" fmla="*/ 12 w 102"/>
              <a:gd name="T33" fmla="*/ 2 h 84"/>
              <a:gd name="T34" fmla="*/ 8 w 102"/>
              <a:gd name="T35" fmla="*/ 4 h 84"/>
              <a:gd name="T36" fmla="*/ 4 w 102"/>
              <a:gd name="T37" fmla="*/ 8 h 84"/>
              <a:gd name="T38" fmla="*/ 4 w 102"/>
              <a:gd name="T39" fmla="*/ 8 h 84"/>
              <a:gd name="T40" fmla="*/ 2 w 102"/>
              <a:gd name="T41" fmla="*/ 12 h 84"/>
              <a:gd name="T42" fmla="*/ 0 w 102"/>
              <a:gd name="T43" fmla="*/ 18 h 84"/>
              <a:gd name="T44" fmla="*/ 2 w 102"/>
              <a:gd name="T45" fmla="*/ 24 h 84"/>
              <a:gd name="T46" fmla="*/ 4 w 102"/>
              <a:gd name="T47" fmla="*/ 30 h 84"/>
              <a:gd name="T48" fmla="*/ 10 w 102"/>
              <a:gd name="T49" fmla="*/ 44 h 84"/>
              <a:gd name="T50" fmla="*/ 20 w 102"/>
              <a:gd name="T51" fmla="*/ 56 h 84"/>
              <a:gd name="T52" fmla="*/ 42 w 102"/>
              <a:gd name="T53" fmla="*/ 76 h 84"/>
              <a:gd name="T54" fmla="*/ 52 w 102"/>
              <a:gd name="T55" fmla="*/ 84 h 84"/>
              <a:gd name="T56" fmla="*/ 52 w 102"/>
              <a:gd name="T57" fmla="*/ 84 h 84"/>
              <a:gd name="T58" fmla="*/ 62 w 102"/>
              <a:gd name="T59" fmla="*/ 76 h 84"/>
              <a:gd name="T60" fmla="*/ 82 w 102"/>
              <a:gd name="T61" fmla="*/ 56 h 84"/>
              <a:gd name="T62" fmla="*/ 92 w 102"/>
              <a:gd name="T63" fmla="*/ 44 h 84"/>
              <a:gd name="T64" fmla="*/ 100 w 102"/>
              <a:gd name="T65" fmla="*/ 30 h 84"/>
              <a:gd name="T66" fmla="*/ 102 w 102"/>
              <a:gd name="T67" fmla="*/ 24 h 84"/>
              <a:gd name="T68" fmla="*/ 102 w 102"/>
              <a:gd name="T69" fmla="*/ 18 h 84"/>
              <a:gd name="T70" fmla="*/ 100 w 102"/>
              <a:gd name="T71" fmla="*/ 12 h 84"/>
              <a:gd name="T72" fmla="*/ 98 w 102"/>
              <a:gd name="T73" fmla="*/ 8 h 84"/>
              <a:gd name="T74" fmla="*/ 98 w 102"/>
              <a:gd name="T75" fmla="*/ 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2" h="84">
                <a:moveTo>
                  <a:pt x="98" y="8"/>
                </a:moveTo>
                <a:lnTo>
                  <a:pt x="98" y="8"/>
                </a:lnTo>
                <a:lnTo>
                  <a:pt x="94" y="4"/>
                </a:lnTo>
                <a:lnTo>
                  <a:pt x="90" y="2"/>
                </a:lnTo>
                <a:lnTo>
                  <a:pt x="86" y="0"/>
                </a:lnTo>
                <a:lnTo>
                  <a:pt x="82" y="0"/>
                </a:lnTo>
                <a:lnTo>
                  <a:pt x="74" y="4"/>
                </a:lnTo>
                <a:lnTo>
                  <a:pt x="68" y="10"/>
                </a:lnTo>
                <a:lnTo>
                  <a:pt x="56" y="24"/>
                </a:lnTo>
                <a:lnTo>
                  <a:pt x="52" y="32"/>
                </a:lnTo>
                <a:lnTo>
                  <a:pt x="52" y="32"/>
                </a:lnTo>
                <a:lnTo>
                  <a:pt x="46" y="24"/>
                </a:lnTo>
                <a:lnTo>
                  <a:pt x="34" y="10"/>
                </a:lnTo>
                <a:lnTo>
                  <a:pt x="28" y="4"/>
                </a:lnTo>
                <a:lnTo>
                  <a:pt x="20" y="0"/>
                </a:lnTo>
                <a:lnTo>
                  <a:pt x="16" y="0"/>
                </a:lnTo>
                <a:lnTo>
                  <a:pt x="12" y="2"/>
                </a:lnTo>
                <a:lnTo>
                  <a:pt x="8" y="4"/>
                </a:lnTo>
                <a:lnTo>
                  <a:pt x="4" y="8"/>
                </a:lnTo>
                <a:lnTo>
                  <a:pt x="4" y="8"/>
                </a:lnTo>
                <a:lnTo>
                  <a:pt x="2" y="12"/>
                </a:lnTo>
                <a:lnTo>
                  <a:pt x="0" y="18"/>
                </a:lnTo>
                <a:lnTo>
                  <a:pt x="2" y="24"/>
                </a:lnTo>
                <a:lnTo>
                  <a:pt x="4" y="30"/>
                </a:lnTo>
                <a:lnTo>
                  <a:pt x="10" y="44"/>
                </a:lnTo>
                <a:lnTo>
                  <a:pt x="20" y="56"/>
                </a:lnTo>
                <a:lnTo>
                  <a:pt x="42" y="76"/>
                </a:lnTo>
                <a:lnTo>
                  <a:pt x="52" y="84"/>
                </a:lnTo>
                <a:lnTo>
                  <a:pt x="52" y="84"/>
                </a:lnTo>
                <a:lnTo>
                  <a:pt x="62" y="76"/>
                </a:lnTo>
                <a:lnTo>
                  <a:pt x="82" y="56"/>
                </a:lnTo>
                <a:lnTo>
                  <a:pt x="92" y="44"/>
                </a:lnTo>
                <a:lnTo>
                  <a:pt x="100" y="30"/>
                </a:lnTo>
                <a:lnTo>
                  <a:pt x="102" y="24"/>
                </a:lnTo>
                <a:lnTo>
                  <a:pt x="102" y="18"/>
                </a:lnTo>
                <a:lnTo>
                  <a:pt x="100" y="12"/>
                </a:lnTo>
                <a:lnTo>
                  <a:pt x="98" y="8"/>
                </a:lnTo>
                <a:lnTo>
                  <a:pt x="98" y="8"/>
                </a:lnTo>
                <a:close/>
              </a:path>
            </a:pathLst>
          </a:custGeom>
          <a:solidFill>
            <a:srgbClr val="B37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Megaidea.Net"/>
          <p:cNvSpPr>
            <a:spLocks/>
          </p:cNvSpPr>
          <p:nvPr/>
        </p:nvSpPr>
        <p:spPr bwMode="auto">
          <a:xfrm>
            <a:off x="136870" y="2809559"/>
            <a:ext cx="336550" cy="279400"/>
          </a:xfrm>
          <a:custGeom>
            <a:avLst/>
            <a:gdLst>
              <a:gd name="T0" fmla="*/ 204 w 212"/>
              <a:gd name="T1" fmla="*/ 14 h 176"/>
              <a:gd name="T2" fmla="*/ 204 w 212"/>
              <a:gd name="T3" fmla="*/ 14 h 176"/>
              <a:gd name="T4" fmla="*/ 196 w 212"/>
              <a:gd name="T5" fmla="*/ 6 h 176"/>
              <a:gd name="T6" fmla="*/ 188 w 212"/>
              <a:gd name="T7" fmla="*/ 2 h 176"/>
              <a:gd name="T8" fmla="*/ 180 w 212"/>
              <a:gd name="T9" fmla="*/ 0 h 176"/>
              <a:gd name="T10" fmla="*/ 172 w 212"/>
              <a:gd name="T11" fmla="*/ 0 h 176"/>
              <a:gd name="T12" fmla="*/ 164 w 212"/>
              <a:gd name="T13" fmla="*/ 2 h 176"/>
              <a:gd name="T14" fmla="*/ 156 w 212"/>
              <a:gd name="T15" fmla="*/ 6 h 176"/>
              <a:gd name="T16" fmla="*/ 140 w 212"/>
              <a:gd name="T17" fmla="*/ 20 h 176"/>
              <a:gd name="T18" fmla="*/ 126 w 212"/>
              <a:gd name="T19" fmla="*/ 34 h 176"/>
              <a:gd name="T20" fmla="*/ 116 w 212"/>
              <a:gd name="T21" fmla="*/ 48 h 176"/>
              <a:gd name="T22" fmla="*/ 106 w 212"/>
              <a:gd name="T23" fmla="*/ 64 h 176"/>
              <a:gd name="T24" fmla="*/ 106 w 212"/>
              <a:gd name="T25" fmla="*/ 64 h 176"/>
              <a:gd name="T26" fmla="*/ 96 w 212"/>
              <a:gd name="T27" fmla="*/ 48 h 176"/>
              <a:gd name="T28" fmla="*/ 86 w 212"/>
              <a:gd name="T29" fmla="*/ 34 h 176"/>
              <a:gd name="T30" fmla="*/ 72 w 212"/>
              <a:gd name="T31" fmla="*/ 20 h 176"/>
              <a:gd name="T32" fmla="*/ 56 w 212"/>
              <a:gd name="T33" fmla="*/ 6 h 176"/>
              <a:gd name="T34" fmla="*/ 48 w 212"/>
              <a:gd name="T35" fmla="*/ 2 h 176"/>
              <a:gd name="T36" fmla="*/ 40 w 212"/>
              <a:gd name="T37" fmla="*/ 0 h 176"/>
              <a:gd name="T38" fmla="*/ 32 w 212"/>
              <a:gd name="T39" fmla="*/ 0 h 176"/>
              <a:gd name="T40" fmla="*/ 24 w 212"/>
              <a:gd name="T41" fmla="*/ 2 h 176"/>
              <a:gd name="T42" fmla="*/ 16 w 212"/>
              <a:gd name="T43" fmla="*/ 6 h 176"/>
              <a:gd name="T44" fmla="*/ 8 w 212"/>
              <a:gd name="T45" fmla="*/ 14 h 176"/>
              <a:gd name="T46" fmla="*/ 8 w 212"/>
              <a:gd name="T47" fmla="*/ 14 h 176"/>
              <a:gd name="T48" fmla="*/ 2 w 212"/>
              <a:gd name="T49" fmla="*/ 26 h 176"/>
              <a:gd name="T50" fmla="*/ 0 w 212"/>
              <a:gd name="T51" fmla="*/ 38 h 176"/>
              <a:gd name="T52" fmla="*/ 2 w 212"/>
              <a:gd name="T53" fmla="*/ 50 h 176"/>
              <a:gd name="T54" fmla="*/ 6 w 212"/>
              <a:gd name="T55" fmla="*/ 62 h 176"/>
              <a:gd name="T56" fmla="*/ 12 w 212"/>
              <a:gd name="T57" fmla="*/ 76 h 176"/>
              <a:gd name="T58" fmla="*/ 22 w 212"/>
              <a:gd name="T59" fmla="*/ 90 h 176"/>
              <a:gd name="T60" fmla="*/ 42 w 212"/>
              <a:gd name="T61" fmla="*/ 116 h 176"/>
              <a:gd name="T62" fmla="*/ 64 w 212"/>
              <a:gd name="T63" fmla="*/ 138 h 176"/>
              <a:gd name="T64" fmla="*/ 86 w 212"/>
              <a:gd name="T65" fmla="*/ 158 h 176"/>
              <a:gd name="T66" fmla="*/ 106 w 212"/>
              <a:gd name="T67" fmla="*/ 176 h 176"/>
              <a:gd name="T68" fmla="*/ 106 w 212"/>
              <a:gd name="T69" fmla="*/ 176 h 176"/>
              <a:gd name="T70" fmla="*/ 128 w 212"/>
              <a:gd name="T71" fmla="*/ 158 h 176"/>
              <a:gd name="T72" fmla="*/ 148 w 212"/>
              <a:gd name="T73" fmla="*/ 138 h 176"/>
              <a:gd name="T74" fmla="*/ 170 w 212"/>
              <a:gd name="T75" fmla="*/ 116 h 176"/>
              <a:gd name="T76" fmla="*/ 192 w 212"/>
              <a:gd name="T77" fmla="*/ 90 h 176"/>
              <a:gd name="T78" fmla="*/ 200 w 212"/>
              <a:gd name="T79" fmla="*/ 76 h 176"/>
              <a:gd name="T80" fmla="*/ 206 w 212"/>
              <a:gd name="T81" fmla="*/ 62 h 176"/>
              <a:gd name="T82" fmla="*/ 210 w 212"/>
              <a:gd name="T83" fmla="*/ 50 h 176"/>
              <a:gd name="T84" fmla="*/ 212 w 212"/>
              <a:gd name="T85" fmla="*/ 38 h 176"/>
              <a:gd name="T86" fmla="*/ 210 w 212"/>
              <a:gd name="T87" fmla="*/ 26 h 176"/>
              <a:gd name="T88" fmla="*/ 204 w 212"/>
              <a:gd name="T89" fmla="*/ 14 h 176"/>
              <a:gd name="T90" fmla="*/ 204 w 212"/>
              <a:gd name="T91" fmla="*/ 1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2" h="176">
                <a:moveTo>
                  <a:pt x="204" y="14"/>
                </a:moveTo>
                <a:lnTo>
                  <a:pt x="204" y="14"/>
                </a:lnTo>
                <a:lnTo>
                  <a:pt x="196" y="6"/>
                </a:lnTo>
                <a:lnTo>
                  <a:pt x="188" y="2"/>
                </a:lnTo>
                <a:lnTo>
                  <a:pt x="180" y="0"/>
                </a:lnTo>
                <a:lnTo>
                  <a:pt x="172" y="0"/>
                </a:lnTo>
                <a:lnTo>
                  <a:pt x="164" y="2"/>
                </a:lnTo>
                <a:lnTo>
                  <a:pt x="156" y="6"/>
                </a:lnTo>
                <a:lnTo>
                  <a:pt x="140" y="20"/>
                </a:lnTo>
                <a:lnTo>
                  <a:pt x="126" y="34"/>
                </a:lnTo>
                <a:lnTo>
                  <a:pt x="116" y="48"/>
                </a:lnTo>
                <a:lnTo>
                  <a:pt x="106" y="64"/>
                </a:lnTo>
                <a:lnTo>
                  <a:pt x="106" y="64"/>
                </a:lnTo>
                <a:lnTo>
                  <a:pt x="96" y="48"/>
                </a:lnTo>
                <a:lnTo>
                  <a:pt x="86" y="34"/>
                </a:lnTo>
                <a:lnTo>
                  <a:pt x="72" y="20"/>
                </a:lnTo>
                <a:lnTo>
                  <a:pt x="56" y="6"/>
                </a:lnTo>
                <a:lnTo>
                  <a:pt x="48" y="2"/>
                </a:lnTo>
                <a:lnTo>
                  <a:pt x="40" y="0"/>
                </a:lnTo>
                <a:lnTo>
                  <a:pt x="32" y="0"/>
                </a:lnTo>
                <a:lnTo>
                  <a:pt x="24" y="2"/>
                </a:lnTo>
                <a:lnTo>
                  <a:pt x="16" y="6"/>
                </a:lnTo>
                <a:lnTo>
                  <a:pt x="8" y="14"/>
                </a:lnTo>
                <a:lnTo>
                  <a:pt x="8" y="14"/>
                </a:lnTo>
                <a:lnTo>
                  <a:pt x="2" y="26"/>
                </a:lnTo>
                <a:lnTo>
                  <a:pt x="0" y="38"/>
                </a:lnTo>
                <a:lnTo>
                  <a:pt x="2" y="50"/>
                </a:lnTo>
                <a:lnTo>
                  <a:pt x="6" y="62"/>
                </a:lnTo>
                <a:lnTo>
                  <a:pt x="12" y="76"/>
                </a:lnTo>
                <a:lnTo>
                  <a:pt x="22" y="90"/>
                </a:lnTo>
                <a:lnTo>
                  <a:pt x="42" y="116"/>
                </a:lnTo>
                <a:lnTo>
                  <a:pt x="64" y="138"/>
                </a:lnTo>
                <a:lnTo>
                  <a:pt x="86" y="158"/>
                </a:lnTo>
                <a:lnTo>
                  <a:pt x="106" y="176"/>
                </a:lnTo>
                <a:lnTo>
                  <a:pt x="106" y="176"/>
                </a:lnTo>
                <a:lnTo>
                  <a:pt x="128" y="158"/>
                </a:lnTo>
                <a:lnTo>
                  <a:pt x="148" y="138"/>
                </a:lnTo>
                <a:lnTo>
                  <a:pt x="170" y="116"/>
                </a:lnTo>
                <a:lnTo>
                  <a:pt x="192" y="90"/>
                </a:lnTo>
                <a:lnTo>
                  <a:pt x="200" y="76"/>
                </a:lnTo>
                <a:lnTo>
                  <a:pt x="206" y="62"/>
                </a:lnTo>
                <a:lnTo>
                  <a:pt x="210" y="50"/>
                </a:lnTo>
                <a:lnTo>
                  <a:pt x="212" y="38"/>
                </a:lnTo>
                <a:lnTo>
                  <a:pt x="210" y="26"/>
                </a:lnTo>
                <a:lnTo>
                  <a:pt x="204" y="14"/>
                </a:lnTo>
                <a:lnTo>
                  <a:pt x="204" y="14"/>
                </a:lnTo>
                <a:close/>
              </a:path>
            </a:pathLst>
          </a:custGeom>
          <a:solidFill>
            <a:srgbClr val="FF9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Megaidea.Net"/>
          <p:cNvSpPr>
            <a:spLocks/>
          </p:cNvSpPr>
          <p:nvPr/>
        </p:nvSpPr>
        <p:spPr bwMode="auto">
          <a:xfrm>
            <a:off x="567028" y="3187958"/>
            <a:ext cx="246179" cy="180380"/>
          </a:xfrm>
          <a:custGeom>
            <a:avLst/>
            <a:gdLst>
              <a:gd name="T0" fmla="*/ 98 w 102"/>
              <a:gd name="T1" fmla="*/ 8 h 84"/>
              <a:gd name="T2" fmla="*/ 98 w 102"/>
              <a:gd name="T3" fmla="*/ 8 h 84"/>
              <a:gd name="T4" fmla="*/ 94 w 102"/>
              <a:gd name="T5" fmla="*/ 4 h 84"/>
              <a:gd name="T6" fmla="*/ 90 w 102"/>
              <a:gd name="T7" fmla="*/ 2 h 84"/>
              <a:gd name="T8" fmla="*/ 86 w 102"/>
              <a:gd name="T9" fmla="*/ 0 h 84"/>
              <a:gd name="T10" fmla="*/ 82 w 102"/>
              <a:gd name="T11" fmla="*/ 0 h 84"/>
              <a:gd name="T12" fmla="*/ 74 w 102"/>
              <a:gd name="T13" fmla="*/ 4 h 84"/>
              <a:gd name="T14" fmla="*/ 68 w 102"/>
              <a:gd name="T15" fmla="*/ 10 h 84"/>
              <a:gd name="T16" fmla="*/ 56 w 102"/>
              <a:gd name="T17" fmla="*/ 24 h 84"/>
              <a:gd name="T18" fmla="*/ 52 w 102"/>
              <a:gd name="T19" fmla="*/ 32 h 84"/>
              <a:gd name="T20" fmla="*/ 52 w 102"/>
              <a:gd name="T21" fmla="*/ 32 h 84"/>
              <a:gd name="T22" fmla="*/ 46 w 102"/>
              <a:gd name="T23" fmla="*/ 24 h 84"/>
              <a:gd name="T24" fmla="*/ 34 w 102"/>
              <a:gd name="T25" fmla="*/ 10 h 84"/>
              <a:gd name="T26" fmla="*/ 28 w 102"/>
              <a:gd name="T27" fmla="*/ 4 h 84"/>
              <a:gd name="T28" fmla="*/ 20 w 102"/>
              <a:gd name="T29" fmla="*/ 0 h 84"/>
              <a:gd name="T30" fmla="*/ 16 w 102"/>
              <a:gd name="T31" fmla="*/ 0 h 84"/>
              <a:gd name="T32" fmla="*/ 12 w 102"/>
              <a:gd name="T33" fmla="*/ 2 h 84"/>
              <a:gd name="T34" fmla="*/ 8 w 102"/>
              <a:gd name="T35" fmla="*/ 4 h 84"/>
              <a:gd name="T36" fmla="*/ 4 w 102"/>
              <a:gd name="T37" fmla="*/ 8 h 84"/>
              <a:gd name="T38" fmla="*/ 4 w 102"/>
              <a:gd name="T39" fmla="*/ 8 h 84"/>
              <a:gd name="T40" fmla="*/ 2 w 102"/>
              <a:gd name="T41" fmla="*/ 12 h 84"/>
              <a:gd name="T42" fmla="*/ 0 w 102"/>
              <a:gd name="T43" fmla="*/ 18 h 84"/>
              <a:gd name="T44" fmla="*/ 2 w 102"/>
              <a:gd name="T45" fmla="*/ 24 h 84"/>
              <a:gd name="T46" fmla="*/ 4 w 102"/>
              <a:gd name="T47" fmla="*/ 30 h 84"/>
              <a:gd name="T48" fmla="*/ 10 w 102"/>
              <a:gd name="T49" fmla="*/ 44 h 84"/>
              <a:gd name="T50" fmla="*/ 20 w 102"/>
              <a:gd name="T51" fmla="*/ 56 h 84"/>
              <a:gd name="T52" fmla="*/ 42 w 102"/>
              <a:gd name="T53" fmla="*/ 76 h 84"/>
              <a:gd name="T54" fmla="*/ 52 w 102"/>
              <a:gd name="T55" fmla="*/ 84 h 84"/>
              <a:gd name="T56" fmla="*/ 52 w 102"/>
              <a:gd name="T57" fmla="*/ 84 h 84"/>
              <a:gd name="T58" fmla="*/ 62 w 102"/>
              <a:gd name="T59" fmla="*/ 76 h 84"/>
              <a:gd name="T60" fmla="*/ 82 w 102"/>
              <a:gd name="T61" fmla="*/ 56 h 84"/>
              <a:gd name="T62" fmla="*/ 92 w 102"/>
              <a:gd name="T63" fmla="*/ 44 h 84"/>
              <a:gd name="T64" fmla="*/ 100 w 102"/>
              <a:gd name="T65" fmla="*/ 30 h 84"/>
              <a:gd name="T66" fmla="*/ 102 w 102"/>
              <a:gd name="T67" fmla="*/ 24 h 84"/>
              <a:gd name="T68" fmla="*/ 102 w 102"/>
              <a:gd name="T69" fmla="*/ 18 h 84"/>
              <a:gd name="T70" fmla="*/ 100 w 102"/>
              <a:gd name="T71" fmla="*/ 12 h 84"/>
              <a:gd name="T72" fmla="*/ 98 w 102"/>
              <a:gd name="T73" fmla="*/ 8 h 84"/>
              <a:gd name="T74" fmla="*/ 98 w 102"/>
              <a:gd name="T75" fmla="*/ 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2" h="84">
                <a:moveTo>
                  <a:pt x="98" y="8"/>
                </a:moveTo>
                <a:lnTo>
                  <a:pt x="98" y="8"/>
                </a:lnTo>
                <a:lnTo>
                  <a:pt x="94" y="4"/>
                </a:lnTo>
                <a:lnTo>
                  <a:pt x="90" y="2"/>
                </a:lnTo>
                <a:lnTo>
                  <a:pt x="86" y="0"/>
                </a:lnTo>
                <a:lnTo>
                  <a:pt x="82" y="0"/>
                </a:lnTo>
                <a:lnTo>
                  <a:pt x="74" y="4"/>
                </a:lnTo>
                <a:lnTo>
                  <a:pt x="68" y="10"/>
                </a:lnTo>
                <a:lnTo>
                  <a:pt x="56" y="24"/>
                </a:lnTo>
                <a:lnTo>
                  <a:pt x="52" y="32"/>
                </a:lnTo>
                <a:lnTo>
                  <a:pt x="52" y="32"/>
                </a:lnTo>
                <a:lnTo>
                  <a:pt x="46" y="24"/>
                </a:lnTo>
                <a:lnTo>
                  <a:pt x="34" y="10"/>
                </a:lnTo>
                <a:lnTo>
                  <a:pt x="28" y="4"/>
                </a:lnTo>
                <a:lnTo>
                  <a:pt x="20" y="0"/>
                </a:lnTo>
                <a:lnTo>
                  <a:pt x="16" y="0"/>
                </a:lnTo>
                <a:lnTo>
                  <a:pt x="12" y="2"/>
                </a:lnTo>
                <a:lnTo>
                  <a:pt x="8" y="4"/>
                </a:lnTo>
                <a:lnTo>
                  <a:pt x="4" y="8"/>
                </a:lnTo>
                <a:lnTo>
                  <a:pt x="4" y="8"/>
                </a:lnTo>
                <a:lnTo>
                  <a:pt x="2" y="12"/>
                </a:lnTo>
                <a:lnTo>
                  <a:pt x="0" y="18"/>
                </a:lnTo>
                <a:lnTo>
                  <a:pt x="2" y="24"/>
                </a:lnTo>
                <a:lnTo>
                  <a:pt x="4" y="30"/>
                </a:lnTo>
                <a:lnTo>
                  <a:pt x="10" y="44"/>
                </a:lnTo>
                <a:lnTo>
                  <a:pt x="20" y="56"/>
                </a:lnTo>
                <a:lnTo>
                  <a:pt x="42" y="76"/>
                </a:lnTo>
                <a:lnTo>
                  <a:pt x="52" y="84"/>
                </a:lnTo>
                <a:lnTo>
                  <a:pt x="52" y="84"/>
                </a:lnTo>
                <a:lnTo>
                  <a:pt x="62" y="76"/>
                </a:lnTo>
                <a:lnTo>
                  <a:pt x="82" y="56"/>
                </a:lnTo>
                <a:lnTo>
                  <a:pt x="92" y="44"/>
                </a:lnTo>
                <a:lnTo>
                  <a:pt x="100" y="30"/>
                </a:lnTo>
                <a:lnTo>
                  <a:pt x="102" y="24"/>
                </a:lnTo>
                <a:lnTo>
                  <a:pt x="102" y="18"/>
                </a:lnTo>
                <a:lnTo>
                  <a:pt x="100" y="12"/>
                </a:lnTo>
                <a:lnTo>
                  <a:pt x="98" y="8"/>
                </a:lnTo>
                <a:lnTo>
                  <a:pt x="98" y="8"/>
                </a:lnTo>
                <a:close/>
              </a:path>
            </a:pathLst>
          </a:custGeom>
          <a:solidFill>
            <a:srgbClr val="B37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1861</TotalTime>
  <Words>42</Words>
  <Application>Microsoft Office PowerPoint</Application>
  <PresentationFormat>Personalizado</PresentationFormat>
  <Paragraphs>16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Robnei Antique</vt:lpstr>
      <vt:lpstr>Calibri Light</vt:lpstr>
      <vt:lpstr>Calibri</vt:lpstr>
      <vt:lpstr>After Night Rob</vt:lpstr>
      <vt:lpstr>Arial</vt:lpstr>
      <vt:lpstr>Tema de Office</vt:lpstr>
      <vt:lpstr>Presentación de PowerPoint</vt:lpstr>
    </vt:vector>
  </TitlesOfParts>
  <Company>Mega 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subject>By Robnei</dc:subject>
  <dc:creator>Megaidea.Net</dc:creator>
  <cp:keywords>Payaso Plim Plim</cp:keywords>
  <cp:lastModifiedBy>i5 10400</cp:lastModifiedBy>
  <cp:revision>220</cp:revision>
  <dcterms:created xsi:type="dcterms:W3CDTF">2018-10-27T00:59:17Z</dcterms:created>
  <dcterms:modified xsi:type="dcterms:W3CDTF">2024-01-11T21:12:21Z</dcterms:modified>
</cp:coreProperties>
</file>