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Porky's" panose="00000700000000000000" pitchFamily="2" charset="0"/>
      <p:bold r:id="rId3"/>
    </p:embeddedFont>
    <p:embeddedFont>
      <p:font typeface="OogieBoogie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etsen One" panose="020108030300000D0203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637"/>
    <a:srgbClr val="0184BE"/>
    <a:srgbClr val="DD822E"/>
    <a:srgbClr val="A35526"/>
    <a:srgbClr val="06111A"/>
    <a:srgbClr val="C7A042"/>
    <a:srgbClr val="218BC5"/>
    <a:srgbClr val="1B8F8F"/>
    <a:srgbClr val="1E5F94"/>
    <a:srgbClr val="104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8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76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6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3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4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0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5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2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59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0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12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03E-E422-48C6-8008-7CBC6F646A94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-Madera-Megaidea-808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07" y="388863"/>
            <a:ext cx="6301047" cy="637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373" y="1634426"/>
            <a:ext cx="4823528" cy="5281763"/>
          </a:xfrm>
          <a:prstGeom prst="rect">
            <a:avLst/>
          </a:prstGeom>
        </p:spPr>
      </p:pic>
      <p:sp>
        <p:nvSpPr>
          <p:cNvPr id="9" name="Megaidea.net"/>
          <p:cNvSpPr txBox="1"/>
          <p:nvPr/>
        </p:nvSpPr>
        <p:spPr>
          <a:xfrm>
            <a:off x="2657113" y="1517454"/>
            <a:ext cx="49089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6600" dirty="0" smtClean="0">
                <a:solidFill>
                  <a:srgbClr val="0184BE"/>
                </a:solidFill>
                <a:latin typeface="OogieBoogie" panose="00000400000000000000" pitchFamily="2" charset="0"/>
              </a:rPr>
              <a:t>JUAN JOSÉ</a:t>
            </a:r>
            <a:r>
              <a:rPr lang="es-PE" sz="5000" dirty="0" smtClean="0">
                <a:solidFill>
                  <a:srgbClr val="0184BE"/>
                </a:solidFill>
                <a:latin typeface="OogieBoogie" panose="00000400000000000000" pitchFamily="2" charset="0"/>
              </a:rPr>
              <a:t> </a:t>
            </a:r>
            <a:endParaRPr lang="es-PE" sz="5000" dirty="0">
              <a:solidFill>
                <a:srgbClr val="0184BE"/>
              </a:solidFill>
              <a:latin typeface="OogieBoogie" panose="00000400000000000000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2631068" y="2489257"/>
            <a:ext cx="516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ln w="38100">
                  <a:noFill/>
                </a:ln>
                <a:solidFill>
                  <a:srgbClr val="DD822E"/>
                </a:solidFill>
                <a:latin typeface="Porky's" panose="00000700000000000000" pitchFamily="2" charset="0"/>
              </a:rPr>
              <a:t>CUMPLE </a:t>
            </a:r>
            <a:r>
              <a:rPr lang="es-PE" sz="4800" b="1" dirty="0">
                <a:ln w="38100">
                  <a:noFill/>
                </a:ln>
                <a:solidFill>
                  <a:srgbClr val="DD822E"/>
                </a:solidFill>
                <a:latin typeface="Porky's" panose="00000700000000000000" pitchFamily="2" charset="0"/>
              </a:rPr>
              <a:t>6</a:t>
            </a:r>
          </a:p>
        </p:txBody>
      </p:sp>
      <p:sp>
        <p:nvSpPr>
          <p:cNvPr id="11" name="Megaidea.net"/>
          <p:cNvSpPr txBox="1"/>
          <p:nvPr/>
        </p:nvSpPr>
        <p:spPr>
          <a:xfrm>
            <a:off x="3070281" y="3882498"/>
            <a:ext cx="42885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184BE"/>
                </a:solidFill>
                <a:latin typeface="Poetsen One" panose="020108030300000D0203" pitchFamily="2" charset="0"/>
              </a:rPr>
              <a:t>Dia: Lunes </a:t>
            </a:r>
            <a:r>
              <a:rPr lang="es-PE" sz="2500" dirty="0">
                <a:solidFill>
                  <a:srgbClr val="0184BE"/>
                </a:solidFill>
                <a:latin typeface="Poetsen One" panose="020108030300000D0203" pitchFamily="2" charset="0"/>
              </a:rPr>
              <a:t>7</a:t>
            </a:r>
            <a:r>
              <a:rPr lang="es-PE" sz="2500" dirty="0" smtClean="0">
                <a:solidFill>
                  <a:srgbClr val="0184BE"/>
                </a:solidFill>
                <a:latin typeface="Poetsen One" panose="020108030300000D0203" pitchFamily="2" charset="0"/>
              </a:rPr>
              <a:t> de Febrero Hora: 3:00 pm </a:t>
            </a:r>
          </a:p>
          <a:p>
            <a:pPr algn="ctr"/>
            <a:r>
              <a:rPr lang="es-PE" sz="2500" dirty="0" smtClean="0">
                <a:solidFill>
                  <a:srgbClr val="0184BE"/>
                </a:solidFill>
                <a:latin typeface="Poetsen One" panose="020108030300000D0203" pitchFamily="2" charset="0"/>
              </a:rPr>
              <a:t>Lugar: Calle Begonias #54</a:t>
            </a:r>
            <a:endParaRPr lang="es-PE" sz="2500" dirty="0">
              <a:solidFill>
                <a:srgbClr val="0184BE"/>
              </a:solidFill>
              <a:latin typeface="Poetsen One" panose="020108030300000D0203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951597" y="6859740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032637"/>
                </a:solidFill>
                <a:effectLst>
                  <a:glow rad="2413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032637"/>
              </a:solidFill>
              <a:effectLst>
                <a:glow rad="2413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3266824" y="5311517"/>
            <a:ext cx="42312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500" dirty="0" smtClean="0">
                <a:solidFill>
                  <a:srgbClr val="032637"/>
                </a:solidFill>
                <a:latin typeface="Porky's" panose="00000700000000000000" pitchFamily="2" charset="0"/>
              </a:rPr>
              <a:t>NO FALTES…!!!</a:t>
            </a:r>
            <a:endParaRPr lang="es-PE" sz="4500" dirty="0">
              <a:solidFill>
                <a:srgbClr val="032637"/>
              </a:solidFill>
              <a:latin typeface="Porky's" panose="00000700000000000000" pitchFamily="2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2752124" y="3281910"/>
            <a:ext cx="4924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rgbClr val="032637"/>
                </a:solidFill>
                <a:latin typeface="Poetsen One" panose="020108030300000D0203" pitchFamily="2" charset="0"/>
              </a:rPr>
              <a:t>Ven a festejar conmigo </a:t>
            </a:r>
            <a:endParaRPr lang="es-PE" sz="3300" dirty="0">
              <a:solidFill>
                <a:srgbClr val="032637"/>
              </a:solidFill>
              <a:latin typeface="Poetsen One" panose="020108030300000D0203" pitchFamily="2" charset="0"/>
            </a:endParaRPr>
          </a:p>
        </p:txBody>
      </p:sp>
      <p:pic>
        <p:nvPicPr>
          <p:cNvPr id="15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63701" r="19776"/>
          <a:stretch/>
        </p:blipFill>
        <p:spPr>
          <a:xfrm>
            <a:off x="0" y="-181697"/>
            <a:ext cx="5262137" cy="1202263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60338" r="19343"/>
          <a:stretch/>
        </p:blipFill>
        <p:spPr>
          <a:xfrm>
            <a:off x="5262140" y="-297217"/>
            <a:ext cx="5177260" cy="1313670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6536" y="690123"/>
            <a:ext cx="3056409" cy="4297235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9" y="4287608"/>
            <a:ext cx="2735569" cy="29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Porky's</vt:lpstr>
      <vt:lpstr>OogieBoogie</vt:lpstr>
      <vt:lpstr>Calibri</vt:lpstr>
      <vt:lpstr>Poetsen One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pinocho</cp:keywords>
  <cp:lastModifiedBy>MEGAIDEA</cp:lastModifiedBy>
  <cp:revision>18</cp:revision>
  <dcterms:created xsi:type="dcterms:W3CDTF">2021-07-07T23:06:51Z</dcterms:created>
  <dcterms:modified xsi:type="dcterms:W3CDTF">2023-03-24T19:50:39Z</dcterms:modified>
</cp:coreProperties>
</file>