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60" r:id="rId2"/>
  </p:sldIdLst>
  <p:sldSz cx="7559675" cy="10439400"/>
  <p:notesSz cx="6858000" cy="9144000"/>
  <p:embeddedFontLst>
    <p:embeddedFont>
      <p:font typeface="Glowworm" panose="020F0804020102020204" pitchFamily="34" charset="0"/>
      <p:regular r:id="rId3"/>
    </p:embeddedFont>
    <p:embeddedFont>
      <p:font typeface="Glowworm Rob" panose="020F0804020102020204" pitchFamily="34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alibri Light" panose="020F0302020204030204" pitchFamily="34" charset="0"/>
      <p:regular r:id="rId9"/>
      <p:italic r:id="rId10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C112"/>
    <a:srgbClr val="F9E621"/>
    <a:srgbClr val="FFF1AE"/>
    <a:srgbClr val="A6C170"/>
    <a:srgbClr val="F4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186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08486"/>
            <a:ext cx="6425724" cy="3634458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483102"/>
            <a:ext cx="5669756" cy="2520438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3DC47-964E-49B2-B53D-66F2BA15CA48}" type="datetimeFigureOut">
              <a:rPr lang="es-PE" smtClean="0"/>
              <a:t>24/03/2023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A8BF3-96C8-4731-95C7-46F85F99006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76570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3DC47-964E-49B2-B53D-66F2BA15CA48}" type="datetimeFigureOut">
              <a:rPr lang="es-PE" smtClean="0"/>
              <a:t>24/03/2023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A8BF3-96C8-4731-95C7-46F85F99006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87284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55801"/>
            <a:ext cx="1630055" cy="884690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55801"/>
            <a:ext cx="4795669" cy="884690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3DC47-964E-49B2-B53D-66F2BA15CA48}" type="datetimeFigureOut">
              <a:rPr lang="es-PE" smtClean="0"/>
              <a:t>24/03/2023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A8BF3-96C8-4731-95C7-46F85F99006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96394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3DC47-964E-49B2-B53D-66F2BA15CA48}" type="datetimeFigureOut">
              <a:rPr lang="es-PE" smtClean="0"/>
              <a:t>24/03/2023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A8BF3-96C8-4731-95C7-46F85F99006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56145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02603"/>
            <a:ext cx="6520220" cy="4342500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6986185"/>
            <a:ext cx="6520220" cy="2283618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3DC47-964E-49B2-B53D-66F2BA15CA48}" type="datetimeFigureOut">
              <a:rPr lang="es-PE" smtClean="0"/>
              <a:t>24/03/2023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A8BF3-96C8-4731-95C7-46F85F99006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30566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779007"/>
            <a:ext cx="3212862" cy="66237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779007"/>
            <a:ext cx="3212862" cy="66237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3DC47-964E-49B2-B53D-66F2BA15CA48}" type="datetimeFigureOut">
              <a:rPr lang="es-PE" smtClean="0"/>
              <a:t>24/03/2023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A8BF3-96C8-4731-95C7-46F85F99006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22718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55804"/>
            <a:ext cx="6520220" cy="201780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559104"/>
            <a:ext cx="3198096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813281"/>
            <a:ext cx="3198096" cy="56087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559104"/>
            <a:ext cx="3213847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813281"/>
            <a:ext cx="3213847" cy="56087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3DC47-964E-49B2-B53D-66F2BA15CA48}" type="datetimeFigureOut">
              <a:rPr lang="es-PE" smtClean="0"/>
              <a:t>24/03/2023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A8BF3-96C8-4731-95C7-46F85F99006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6355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3DC47-964E-49B2-B53D-66F2BA15CA48}" type="datetimeFigureOut">
              <a:rPr lang="es-PE" smtClean="0"/>
              <a:t>24/03/2023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A8BF3-96C8-4731-95C7-46F85F99006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3783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3DC47-964E-49B2-B53D-66F2BA15CA48}" type="datetimeFigureOut">
              <a:rPr lang="es-PE" smtClean="0"/>
              <a:t>24/03/2023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A8BF3-96C8-4731-95C7-46F85F99006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33694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03083"/>
            <a:ext cx="3827085" cy="7418740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3DC47-964E-49B2-B53D-66F2BA15CA48}" type="datetimeFigureOut">
              <a:rPr lang="es-PE" smtClean="0"/>
              <a:t>24/03/2023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A8BF3-96C8-4731-95C7-46F85F99006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93559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03083"/>
            <a:ext cx="3827085" cy="7418740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3DC47-964E-49B2-B53D-66F2BA15CA48}" type="datetimeFigureOut">
              <a:rPr lang="es-PE" smtClean="0"/>
              <a:t>24/03/2023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A8BF3-96C8-4731-95C7-46F85F99006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45970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55804"/>
            <a:ext cx="6520220" cy="2017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779007"/>
            <a:ext cx="6520220" cy="6623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3DC47-964E-49B2-B53D-66F2BA15CA48}" type="datetimeFigureOut">
              <a:rPr lang="es-PE" smtClean="0"/>
              <a:t>24/03/2023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675780"/>
            <a:ext cx="2551390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A8BF3-96C8-4731-95C7-46F85F99006B}" type="slidenum">
              <a:rPr lang="es-PE" smtClean="0"/>
              <a:t>‹Nº›</a:t>
            </a:fld>
            <a:endParaRPr lang="es-PE"/>
          </a:p>
        </p:txBody>
      </p:sp>
      <p:sp>
        <p:nvSpPr>
          <p:cNvPr id="7" name="megaidea.net"/>
          <p:cNvSpPr/>
          <p:nvPr userDrawn="1"/>
        </p:nvSpPr>
        <p:spPr>
          <a:xfrm>
            <a:off x="-2880360" y="925829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877396" y="1515010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868424" y="1058838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579238" y="1070268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0754" y="4548285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135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Megaidea.net" descr="https://www.megaidea.net/wp-content/uploads/2019/04/marco-invitacion-negro-rojo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29" y="3535206"/>
            <a:ext cx="6509657" cy="664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Megaidea.net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67"/>
          <a:stretch/>
        </p:blipFill>
        <p:spPr>
          <a:xfrm>
            <a:off x="-21772" y="3794567"/>
            <a:ext cx="3791655" cy="1974862"/>
          </a:xfrm>
          <a:prstGeom prst="rect">
            <a:avLst/>
          </a:prstGeom>
        </p:spPr>
      </p:pic>
      <p:pic>
        <p:nvPicPr>
          <p:cNvPr id="8" name="Megaidea.net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64"/>
          <a:stretch/>
        </p:blipFill>
        <p:spPr>
          <a:xfrm flipH="1">
            <a:off x="3690257" y="3765079"/>
            <a:ext cx="3842657" cy="1974862"/>
          </a:xfrm>
          <a:prstGeom prst="rect">
            <a:avLst/>
          </a:prstGeom>
        </p:spPr>
      </p:pic>
      <p:pic>
        <p:nvPicPr>
          <p:cNvPr id="4" name="Megaidea.net" descr="https://www.megaidea.net/wp-content/uploads/2021/07/Pikachu-Mike-Megaidea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073" y="5514549"/>
            <a:ext cx="2629839" cy="296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Megaidea.net"/>
          <p:cNvSpPr txBox="1"/>
          <p:nvPr/>
        </p:nvSpPr>
        <p:spPr>
          <a:xfrm>
            <a:off x="1891333" y="5880477"/>
            <a:ext cx="388421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5500" dirty="0" smtClean="0">
                <a:solidFill>
                  <a:schemeClr val="bg1"/>
                </a:solidFill>
                <a:latin typeface="Glowworm" panose="020F0804020102020204" pitchFamily="34" charset="0"/>
              </a:rPr>
              <a:t>CUMPLE </a:t>
            </a:r>
            <a:r>
              <a:rPr lang="es-PE" sz="5500" dirty="0">
                <a:solidFill>
                  <a:schemeClr val="bg1"/>
                </a:solidFill>
                <a:latin typeface="Glowworm" panose="020F0804020102020204" pitchFamily="34" charset="0"/>
              </a:rPr>
              <a:t>5</a:t>
            </a:r>
          </a:p>
        </p:txBody>
      </p:sp>
      <p:sp>
        <p:nvSpPr>
          <p:cNvPr id="10" name="Megaidea.net"/>
          <p:cNvSpPr txBox="1"/>
          <p:nvPr/>
        </p:nvSpPr>
        <p:spPr>
          <a:xfrm>
            <a:off x="1417162" y="6822509"/>
            <a:ext cx="434532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900" dirty="0">
                <a:solidFill>
                  <a:srgbClr val="F9E621"/>
                </a:solidFill>
                <a:latin typeface="Glowworm Rob" panose="020F0804020102020204" pitchFamily="34" charset="0"/>
              </a:rPr>
              <a:t>¡</a:t>
            </a:r>
            <a:r>
              <a:rPr lang="es-PE" sz="2900" dirty="0" smtClean="0">
                <a:solidFill>
                  <a:srgbClr val="F9E621"/>
                </a:solidFill>
                <a:latin typeface="Glowworm Rob" panose="020F0804020102020204" pitchFamily="34" charset="0"/>
              </a:rPr>
              <a:t>Ven a </a:t>
            </a:r>
            <a:r>
              <a:rPr lang="es-PE" sz="2900" b="1" dirty="0" smtClean="0">
                <a:solidFill>
                  <a:srgbClr val="F9E621"/>
                </a:solidFill>
                <a:latin typeface="Glowworm Rob" panose="020F0804020102020204" pitchFamily="34" charset="0"/>
              </a:rPr>
              <a:t>festejar</a:t>
            </a:r>
            <a:r>
              <a:rPr lang="es-PE" sz="2900" dirty="0" smtClean="0">
                <a:solidFill>
                  <a:srgbClr val="F9E621"/>
                </a:solidFill>
                <a:latin typeface="Glowworm Rob" panose="020F0804020102020204" pitchFamily="34" charset="0"/>
              </a:rPr>
              <a:t> conmigo!</a:t>
            </a:r>
            <a:endParaRPr lang="es-PE" sz="2900" dirty="0">
              <a:solidFill>
                <a:srgbClr val="F9E621"/>
              </a:solidFill>
              <a:latin typeface="Glowworm Rob" panose="020F0804020102020204" pitchFamily="34" charset="0"/>
            </a:endParaRPr>
          </a:p>
        </p:txBody>
      </p:sp>
      <p:sp>
        <p:nvSpPr>
          <p:cNvPr id="11" name="Megaidea.net"/>
          <p:cNvSpPr txBox="1"/>
          <p:nvPr/>
        </p:nvSpPr>
        <p:spPr>
          <a:xfrm>
            <a:off x="1493888" y="7790804"/>
            <a:ext cx="419187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dirty="0" smtClean="0">
                <a:solidFill>
                  <a:schemeClr val="bg1"/>
                </a:solidFill>
                <a:latin typeface="Glowworm Rob" panose="020F0804020102020204" pitchFamily="34" charset="0"/>
              </a:rPr>
              <a:t>Te espero el dia Sábado 5 de Febrero desde las 4:00pm en el </a:t>
            </a:r>
            <a:r>
              <a:rPr lang="es-PE" sz="2500" dirty="0">
                <a:solidFill>
                  <a:schemeClr val="bg1"/>
                </a:solidFill>
                <a:latin typeface="Glowworm Rob" panose="020F0804020102020204" pitchFamily="34" charset="0"/>
              </a:rPr>
              <a:t>l</a:t>
            </a:r>
            <a:r>
              <a:rPr lang="es-PE" sz="2500" dirty="0" smtClean="0">
                <a:solidFill>
                  <a:schemeClr val="bg1"/>
                </a:solidFill>
                <a:latin typeface="Glowworm Rob" panose="020F0804020102020204" pitchFamily="34" charset="0"/>
              </a:rPr>
              <a:t>ocal Comunal Los Proceres </a:t>
            </a:r>
            <a:endParaRPr lang="es-PE" sz="2500" dirty="0">
              <a:solidFill>
                <a:schemeClr val="bg1"/>
              </a:solidFill>
              <a:latin typeface="Glowworm Rob" panose="020F0804020102020204" pitchFamily="34" charset="0"/>
            </a:endParaRPr>
          </a:p>
        </p:txBody>
      </p:sp>
      <p:sp>
        <p:nvSpPr>
          <p:cNvPr id="12" name="Megaidea.net"/>
          <p:cNvSpPr txBox="1"/>
          <p:nvPr/>
        </p:nvSpPr>
        <p:spPr>
          <a:xfrm>
            <a:off x="1235791" y="4920794"/>
            <a:ext cx="49089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6600" dirty="0" err="1" smtClean="0">
                <a:solidFill>
                  <a:srgbClr val="F9E621"/>
                </a:solidFill>
                <a:latin typeface="Glowworm Rob" panose="020F0804020102020204" pitchFamily="34" charset="0"/>
              </a:rPr>
              <a:t>Josue</a:t>
            </a:r>
            <a:endParaRPr lang="es-PE" sz="5400" dirty="0">
              <a:solidFill>
                <a:srgbClr val="F9E621"/>
              </a:solidFill>
              <a:latin typeface="Glowworm Rob" panose="020F0804020102020204" pitchFamily="34" charset="0"/>
            </a:endParaRPr>
          </a:p>
        </p:txBody>
      </p:sp>
      <p:pic>
        <p:nvPicPr>
          <p:cNvPr id="13" name="Megaidea.net" descr="https://www.megaidea.net/wp-content/uploads/2021/08/Pokemon0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46" y="6232748"/>
            <a:ext cx="1253366" cy="125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Megaidea.net" descr="https://www.megaidea.net/wp-content/uploads/2021/07/Pikachu-Mike-Megaidea09-1024x102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515" y="171533"/>
            <a:ext cx="4037560" cy="402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Megaidea.net"/>
          <p:cNvSpPr txBox="1"/>
          <p:nvPr/>
        </p:nvSpPr>
        <p:spPr>
          <a:xfrm>
            <a:off x="1179616" y="9737272"/>
            <a:ext cx="522409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b="1" dirty="0" smtClean="0">
                <a:solidFill>
                  <a:srgbClr val="FF0000"/>
                </a:solidFill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2500" b="1" dirty="0">
              <a:solidFill>
                <a:srgbClr val="FF0000"/>
              </a:solidFill>
              <a:effectLst>
                <a:glow rad="3302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95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</TotalTime>
  <Words>27</Words>
  <Application>Microsoft Office PowerPoint</Application>
  <PresentationFormat>Personalizado</PresentationFormat>
  <Paragraphs>5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Glowworm</vt:lpstr>
      <vt:lpstr>Glowworm Rob</vt:lpstr>
      <vt:lpstr>Calibri</vt:lpstr>
      <vt:lpstr>Arial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www.megaidea.net</dc:title>
  <dc:creator>MegaIdea.Net</dc:creator>
  <cp:keywords>Pikachu Mike</cp:keywords>
  <cp:lastModifiedBy>MEGAIDEA</cp:lastModifiedBy>
  <cp:revision>19</cp:revision>
  <dcterms:created xsi:type="dcterms:W3CDTF">2021-07-10T16:18:26Z</dcterms:created>
  <dcterms:modified xsi:type="dcterms:W3CDTF">2023-03-24T20:06:56Z</dcterms:modified>
</cp:coreProperties>
</file>