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10439400" cy="7559675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Glowworm" panose="020F0804020102020204" pitchFamily="34" charset="0"/>
      <p:regular r:id="rId5"/>
    </p:embeddedFont>
    <p:embeddedFont>
      <p:font typeface="Glowworm Rob" panose="020F08040201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DD6"/>
    <a:srgbClr val="002060"/>
    <a:srgbClr val="298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571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335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787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99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705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5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3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108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801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993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008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63B7C-2BD6-40B3-9823-AB56C7503AE5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9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Megaidea.net" descr="https://www.megaidea.net/wp-content/uploads/2019/04/Marco_Megaidea-Azuli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7747" y="-1273552"/>
            <a:ext cx="6648674" cy="993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Megaidea.ne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r="7165"/>
          <a:stretch/>
        </p:blipFill>
        <p:spPr>
          <a:xfrm>
            <a:off x="1762222" y="309112"/>
            <a:ext cx="7283308" cy="2012057"/>
          </a:xfrm>
          <a:prstGeom prst="rect">
            <a:avLst/>
          </a:prstGeom>
        </p:spPr>
      </p:pic>
      <p:sp>
        <p:nvSpPr>
          <p:cNvPr id="19" name="Megaidea.net"/>
          <p:cNvSpPr txBox="1"/>
          <p:nvPr/>
        </p:nvSpPr>
        <p:spPr>
          <a:xfrm>
            <a:off x="1859952" y="2007136"/>
            <a:ext cx="6506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2987C1"/>
                </a:solidFill>
                <a:latin typeface="Glowworm" panose="020F0804020102020204" pitchFamily="34" charset="0"/>
              </a:rPr>
              <a:t>JAVIER</a:t>
            </a:r>
            <a:endParaRPr lang="es-PE" sz="6000" dirty="0">
              <a:solidFill>
                <a:srgbClr val="2987C1"/>
              </a:solidFill>
              <a:latin typeface="Glowworm" panose="020F0804020102020204" pitchFamily="34" charset="0"/>
            </a:endParaRPr>
          </a:p>
        </p:txBody>
      </p:sp>
      <p:sp>
        <p:nvSpPr>
          <p:cNvPr id="21" name="Megaidea.net"/>
          <p:cNvSpPr txBox="1"/>
          <p:nvPr/>
        </p:nvSpPr>
        <p:spPr>
          <a:xfrm>
            <a:off x="2716944" y="2959214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ln>
                  <a:solidFill>
                    <a:srgbClr val="2987C1"/>
                  </a:solidFill>
                </a:ln>
                <a:solidFill>
                  <a:srgbClr val="002060"/>
                </a:solidFill>
                <a:latin typeface="Glowworm Rob" panose="020F0804020102020204" pitchFamily="34" charset="0"/>
              </a:rPr>
              <a:t>CUMPLE 7</a:t>
            </a:r>
            <a:r>
              <a:rPr lang="es-PE" sz="5000" dirty="0" smtClean="0">
                <a:solidFill>
                  <a:schemeClr val="accent5">
                    <a:lumMod val="50000"/>
                  </a:schemeClr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chemeClr val="accent5">
                  <a:lumMod val="50000"/>
                </a:schemeClr>
              </a:solidFill>
              <a:latin typeface="Glowworm Rob" panose="020F0804020102020204" pitchFamily="34" charset="0"/>
            </a:endParaRPr>
          </a:p>
        </p:txBody>
      </p:sp>
      <p:sp>
        <p:nvSpPr>
          <p:cNvPr id="22" name="Megaidea.net"/>
          <p:cNvSpPr txBox="1"/>
          <p:nvPr/>
        </p:nvSpPr>
        <p:spPr>
          <a:xfrm>
            <a:off x="3115406" y="3825201"/>
            <a:ext cx="4108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2987C1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2987C1"/>
              </a:solidFill>
              <a:latin typeface="Glowworm Rob" panose="020F0804020102020204" pitchFamily="34" charset="0"/>
            </a:endParaRPr>
          </a:p>
        </p:txBody>
      </p:sp>
      <p:sp>
        <p:nvSpPr>
          <p:cNvPr id="24" name="Megaidea.net"/>
          <p:cNvSpPr txBox="1"/>
          <p:nvPr/>
        </p:nvSpPr>
        <p:spPr>
          <a:xfrm>
            <a:off x="2920049" y="4938561"/>
            <a:ext cx="45035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002060"/>
                </a:solidFill>
                <a:latin typeface="Glowworm Rob" panose="020F0804020102020204" pitchFamily="34" charset="0"/>
              </a:rPr>
              <a:t>Dia: Sábado 4 de Diciembre</a:t>
            </a:r>
          </a:p>
          <a:p>
            <a:pPr algn="ctr"/>
            <a:r>
              <a:rPr lang="es-PE" sz="2500" dirty="0" smtClean="0">
                <a:solidFill>
                  <a:srgbClr val="002060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002060"/>
                </a:solidFill>
                <a:latin typeface="Glowworm Rob" panose="020F0804020102020204" pitchFamily="34" charset="0"/>
              </a:rPr>
              <a:t>4</a:t>
            </a:r>
            <a:r>
              <a:rPr lang="es-PE" sz="2500" dirty="0" smtClean="0">
                <a:solidFill>
                  <a:srgbClr val="002060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002060"/>
                </a:solidFill>
                <a:latin typeface="Glowworm Rob" panose="020F0804020102020204" pitchFamily="34" charset="0"/>
              </a:rPr>
              <a:t>Lugar: Calle Leguía #241</a:t>
            </a:r>
            <a:endParaRPr lang="es-PE" sz="2500" dirty="0">
              <a:solidFill>
                <a:srgbClr val="002060"/>
              </a:solidFill>
              <a:latin typeface="Glowworm Rob" panose="020F0804020102020204" pitchFamily="34" charset="0"/>
            </a:endParaRPr>
          </a:p>
        </p:txBody>
      </p:sp>
      <p:pic>
        <p:nvPicPr>
          <p:cNvPr id="25" name="Megaidea.net" descr="Pastel de Cumpleaños Azul Dibujo PNG transparente - Stick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59" y="3653561"/>
            <a:ext cx="881475" cy="117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Megaidea.net"/>
          <p:cNvSpPr txBox="1"/>
          <p:nvPr/>
        </p:nvSpPr>
        <p:spPr>
          <a:xfrm>
            <a:off x="2696793" y="6882145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3D5489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3D5489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gaidea.net"/>
          <p:cNvSpPr/>
          <p:nvPr/>
        </p:nvSpPr>
        <p:spPr>
          <a:xfrm>
            <a:off x="2092569" y="2566927"/>
            <a:ext cx="252531" cy="254641"/>
          </a:xfrm>
          <a:prstGeom prst="star5">
            <a:avLst/>
          </a:prstGeom>
          <a:solidFill>
            <a:srgbClr val="409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Megaidea.net"/>
          <p:cNvSpPr/>
          <p:nvPr/>
        </p:nvSpPr>
        <p:spPr>
          <a:xfrm>
            <a:off x="2513950" y="778730"/>
            <a:ext cx="252531" cy="254641"/>
          </a:xfrm>
          <a:prstGeom prst="star5">
            <a:avLst/>
          </a:prstGeom>
          <a:solidFill>
            <a:srgbClr val="409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Megaidea.net"/>
          <p:cNvSpPr/>
          <p:nvPr/>
        </p:nvSpPr>
        <p:spPr>
          <a:xfrm>
            <a:off x="1296916" y="4493906"/>
            <a:ext cx="252531" cy="254641"/>
          </a:xfrm>
          <a:prstGeom prst="star5">
            <a:avLst/>
          </a:prstGeom>
          <a:solidFill>
            <a:srgbClr val="409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Megaidea.net"/>
          <p:cNvSpPr/>
          <p:nvPr/>
        </p:nvSpPr>
        <p:spPr>
          <a:xfrm>
            <a:off x="7727375" y="6336990"/>
            <a:ext cx="252531" cy="254641"/>
          </a:xfrm>
          <a:prstGeom prst="star5">
            <a:avLst/>
          </a:prstGeom>
          <a:solidFill>
            <a:srgbClr val="409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Megaidea.net"/>
          <p:cNvSpPr/>
          <p:nvPr/>
        </p:nvSpPr>
        <p:spPr>
          <a:xfrm>
            <a:off x="7373344" y="1026124"/>
            <a:ext cx="252531" cy="254641"/>
          </a:xfrm>
          <a:prstGeom prst="star5">
            <a:avLst/>
          </a:prstGeom>
          <a:solidFill>
            <a:srgbClr val="409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Megaidea.net"/>
          <p:cNvSpPr/>
          <p:nvPr/>
        </p:nvSpPr>
        <p:spPr>
          <a:xfrm>
            <a:off x="7132314" y="2708341"/>
            <a:ext cx="252531" cy="254641"/>
          </a:xfrm>
          <a:prstGeom prst="star5">
            <a:avLst/>
          </a:prstGeom>
          <a:solidFill>
            <a:srgbClr val="409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Megaidea.net"/>
          <p:cNvSpPr/>
          <p:nvPr/>
        </p:nvSpPr>
        <p:spPr>
          <a:xfrm>
            <a:off x="3664080" y="4493906"/>
            <a:ext cx="252531" cy="254641"/>
          </a:xfrm>
          <a:prstGeom prst="star5">
            <a:avLst/>
          </a:prstGeom>
          <a:solidFill>
            <a:srgbClr val="409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4" name="Megaidea.net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32" y="171665"/>
            <a:ext cx="945183" cy="25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Megaidea.net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47" y="310229"/>
            <a:ext cx="945183" cy="25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Megaidea.net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2" y="692374"/>
            <a:ext cx="945183" cy="25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Megaidea.net" descr="https://www.megaidea.net/wp-content/uploads/2018/07/PHINEAS-Y-FERB-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6" y="1544107"/>
            <a:ext cx="3752905" cy="58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Megaidea.net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322" y="67903"/>
            <a:ext cx="945183" cy="25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Megaidea.net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548" y="408076"/>
            <a:ext cx="945183" cy="25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Megaidea.net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548" y="347933"/>
            <a:ext cx="945183" cy="25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Megaidea.net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260" y="862696"/>
            <a:ext cx="945183" cy="25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Megaidea.net" descr="https://www.megaidea.net/wp-content/uploads/2018/07/PHINEAS-Y-FERB-4-491x102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330" y="1115334"/>
            <a:ext cx="3060833" cy="638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7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24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 Light</vt:lpstr>
      <vt:lpstr>Glowworm</vt:lpstr>
      <vt:lpstr>Glowworm Rob</vt:lpstr>
      <vt:lpstr>Calibri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Phineas y Ferb</cp:keywords>
  <cp:lastModifiedBy>User</cp:lastModifiedBy>
  <cp:revision>15</cp:revision>
  <dcterms:created xsi:type="dcterms:W3CDTF">2021-07-12T22:45:26Z</dcterms:created>
  <dcterms:modified xsi:type="dcterms:W3CDTF">2023-03-26T23:03:49Z</dcterms:modified>
</cp:coreProperties>
</file>