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etsen One" panose="020108030300000D0203" pitchFamily="2" charset="0"/>
      <p:regular r:id="rId7"/>
    </p:embeddedFont>
    <p:embeddedFont>
      <p:font typeface="Bubble Robnei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F38"/>
    <a:srgbClr val="2B572A"/>
    <a:srgbClr val="438219"/>
    <a:srgbClr val="9AC31B"/>
    <a:srgbClr val="FFFF81"/>
    <a:srgbClr val="F5F5F5"/>
    <a:srgbClr val="F4F4F4"/>
    <a:srgbClr val="FFFF00"/>
    <a:srgbClr val="5B9C1E"/>
    <a:srgbClr val="54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Megaidea.net" descr="https://www.megaidea.net/wp-content/uploads/2019/04/Marco_Megaidea-Verde-Cla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71451"/>
            <a:ext cx="60674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gaidea.net"/>
          <p:cNvSpPr txBox="1"/>
          <p:nvPr/>
        </p:nvSpPr>
        <p:spPr>
          <a:xfrm>
            <a:off x="3138438" y="3843100"/>
            <a:ext cx="4200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A8BF38"/>
                </a:solidFill>
                <a:latin typeface="Poetsen One" panose="020108030300000D0203" pitchFamily="2" charset="0"/>
              </a:rPr>
              <a:t>Te espero el dia Domingo 30 de enero desde las </a:t>
            </a:r>
            <a:r>
              <a:rPr lang="es-PE" sz="2700" dirty="0">
                <a:solidFill>
                  <a:srgbClr val="A8BF38"/>
                </a:solidFill>
                <a:latin typeface="Poetsen One" panose="020108030300000D0203" pitchFamily="2" charset="0"/>
              </a:rPr>
              <a:t>3</a:t>
            </a:r>
            <a:r>
              <a:rPr lang="es-PE" sz="2700" dirty="0" smtClean="0">
                <a:solidFill>
                  <a:srgbClr val="A8BF38"/>
                </a:solidFill>
                <a:latin typeface="Poetsen One" panose="020108030300000D0203" pitchFamily="2" charset="0"/>
              </a:rPr>
              <a:t>:00pm en el local </a:t>
            </a:r>
          </a:p>
          <a:p>
            <a:pPr algn="ctr"/>
            <a:r>
              <a:rPr lang="es-PE" sz="2700" dirty="0" smtClean="0">
                <a:solidFill>
                  <a:srgbClr val="A8BF38"/>
                </a:solidFill>
                <a:latin typeface="Poetsen One" panose="020108030300000D0203" pitchFamily="2" charset="0"/>
              </a:rPr>
              <a:t>”Las Gabiotas “.</a:t>
            </a:r>
            <a:endParaRPr lang="es-PE" sz="2700" dirty="0">
              <a:solidFill>
                <a:srgbClr val="A8BF38"/>
              </a:solidFill>
              <a:latin typeface="Poetsen One" panose="020108030300000D0203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835981" y="800167"/>
            <a:ext cx="4805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2B572A"/>
                </a:solidFill>
                <a:effectLst/>
                <a:latin typeface="Bubble Robnei" panose="00000400000000000000" pitchFamily="2" charset="0"/>
              </a:rPr>
              <a:t>ANTHONY </a:t>
            </a:r>
            <a:r>
              <a:rPr lang="es-PE" sz="6000" dirty="0" smtClean="0">
                <a:solidFill>
                  <a:srgbClr val="2B572A"/>
                </a:solidFill>
                <a:effectLst/>
                <a:latin typeface="Bubble Robnei" panose="00000400000000000000" pitchFamily="2" charset="0"/>
              </a:rPr>
              <a:t> </a:t>
            </a:r>
            <a:endParaRPr lang="es-PE" sz="6000" dirty="0">
              <a:solidFill>
                <a:srgbClr val="2B572A"/>
              </a:solidFill>
              <a:effectLst/>
              <a:latin typeface="Bubble Robnei" panose="00000400000000000000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931138" y="3094585"/>
            <a:ext cx="480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2B572A"/>
                </a:solidFill>
                <a:latin typeface="Poetsen One" panose="020108030300000D0203" pitchFamily="2" charset="0"/>
              </a:rPr>
              <a:t>Ven a festejar Conmigo </a:t>
            </a:r>
            <a:endParaRPr lang="es-PE" sz="3000" dirty="0">
              <a:solidFill>
                <a:srgbClr val="2B572A"/>
              </a:solidFill>
              <a:latin typeface="Poetsen One" panose="020108030300000D0203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835981" y="1986589"/>
            <a:ext cx="480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A8BF38"/>
                </a:solidFill>
                <a:latin typeface="Poetsen One" panose="020108030300000D0203" pitchFamily="2" charset="0"/>
              </a:rPr>
              <a:t>Mis 7 </a:t>
            </a:r>
            <a:r>
              <a:rPr lang="es-PE" sz="5400" dirty="0">
                <a:solidFill>
                  <a:srgbClr val="A8BF38"/>
                </a:solidFill>
                <a:latin typeface="Poetsen One" panose="020108030300000D0203" pitchFamily="2" charset="0"/>
              </a:rPr>
              <a:t>A</a:t>
            </a:r>
            <a:r>
              <a:rPr lang="es-PE" sz="5400" dirty="0" smtClean="0">
                <a:solidFill>
                  <a:srgbClr val="A8BF38"/>
                </a:solidFill>
                <a:latin typeface="Poetsen One" panose="020108030300000D0203" pitchFamily="2" charset="0"/>
              </a:rPr>
              <a:t>ñitos</a:t>
            </a:r>
            <a:endParaRPr lang="es-PE" sz="5400" dirty="0">
              <a:solidFill>
                <a:srgbClr val="A8BF38"/>
              </a:solidFill>
              <a:latin typeface="Poetsen One" panose="020108030300000D0203" pitchFamily="2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2819502" y="6792246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43821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43821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3376" y="-131255"/>
            <a:ext cx="2287917" cy="7559675"/>
          </a:xfrm>
          <a:prstGeom prst="rect">
            <a:avLst/>
          </a:prstGeom>
        </p:spPr>
      </p:pic>
      <p:pic>
        <p:nvPicPr>
          <p:cNvPr id="2056" name="Megaidea.net" descr="https://www.megaidea.net/wp-content/uploads/2018/06/PETER-PAN-8-649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48" y="764819"/>
            <a:ext cx="4474665" cy="66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0" y="-159555"/>
            <a:ext cx="2287917" cy="7559675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42" y="1045161"/>
            <a:ext cx="3303632" cy="60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27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Poetsen One</vt:lpstr>
      <vt:lpstr>Arial</vt:lpstr>
      <vt:lpstr>Bubble Robnei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Peter Pan</cp:keywords>
  <cp:lastModifiedBy>MEGAIDEA</cp:lastModifiedBy>
  <cp:revision>54</cp:revision>
  <dcterms:created xsi:type="dcterms:W3CDTF">2021-06-07T20:15:11Z</dcterms:created>
  <dcterms:modified xsi:type="dcterms:W3CDTF">2023-03-24T16:33:13Z</dcterms:modified>
</cp:coreProperties>
</file>