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00450" cy="5400675"/>
  <p:notesSz cx="6858000" cy="9144000"/>
  <p:embeddedFontLst>
    <p:embeddedFont>
      <p:font typeface="OogieBoogie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ardvark Cafe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1pPr>
    <a:lvl2pPr marL="245471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2pPr>
    <a:lvl3pPr marL="490941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3pPr>
    <a:lvl4pPr marL="736412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4pPr>
    <a:lvl5pPr marL="981883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5pPr>
    <a:lvl6pPr marL="1227353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6pPr>
    <a:lvl7pPr marL="1472824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7pPr>
    <a:lvl8pPr marL="1718295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8pPr>
    <a:lvl9pPr marL="1963765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60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45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669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22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13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104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019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89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412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9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1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ww.megaidea.net"/>
          <p:cNvSpPr txBox="1"/>
          <p:nvPr/>
        </p:nvSpPr>
        <p:spPr>
          <a:xfrm>
            <a:off x="742950" y="1189480"/>
            <a:ext cx="2244089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4500" b="1" dirty="0" err="1">
                <a:ln/>
                <a:solidFill>
                  <a:srgbClr val="FF0000"/>
                </a:solidFill>
                <a:effectLst>
                  <a:glow rad="101600">
                    <a:srgbClr val="002060"/>
                  </a:glow>
                </a:effectLst>
                <a:latin typeface="OogieBoogie" panose="00000400000000000000" pitchFamily="2" charset="0"/>
              </a:rPr>
              <a:t>Matias</a:t>
            </a:r>
            <a:endParaRPr lang="es-PE" sz="4500" b="1" dirty="0">
              <a:ln/>
              <a:solidFill>
                <a:srgbClr val="FF0000"/>
              </a:solidFill>
              <a:effectLst>
                <a:glow rad="101600">
                  <a:srgbClr val="002060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45819" y="1834072"/>
            <a:ext cx="203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solidFill>
                  <a:srgbClr val="FFC000"/>
                </a:solidFill>
                <a:effectLst>
                  <a:glow rad="139700">
                    <a:schemeClr val="tx1"/>
                  </a:glow>
                </a:effectLst>
                <a:latin typeface="Aardvark Cafe" panose="00000400000000000000" pitchFamily="2" charset="0"/>
              </a:rPr>
              <a:t>Cumple 2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5320" y="2608432"/>
            <a:ext cx="2331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rgbClr val="FF0000"/>
                </a:solidFill>
                <a:latin typeface="Aardvark Cafe" panose="00000400000000000000" pitchFamily="2" charset="0"/>
              </a:rPr>
              <a:t>Día: Sábado 20 de Agosto </a:t>
            </a:r>
          </a:p>
          <a:p>
            <a:r>
              <a:rPr lang="es-PE" sz="1400" dirty="0">
                <a:solidFill>
                  <a:srgbClr val="FF0000"/>
                </a:solidFill>
                <a:latin typeface="Aardvark Cafe" panose="00000400000000000000" pitchFamily="2" charset="0"/>
              </a:rPr>
              <a:t>Hora: 3:00 pm.</a:t>
            </a:r>
          </a:p>
          <a:p>
            <a:r>
              <a:rPr lang="es-PE" sz="1400" dirty="0">
                <a:solidFill>
                  <a:srgbClr val="FF0000"/>
                </a:solidFill>
                <a:latin typeface="Aardvark Cafe" panose="00000400000000000000" pitchFamily="2" charset="0"/>
              </a:rPr>
              <a:t>Lugar: Calle Luis </a:t>
            </a:r>
            <a:r>
              <a:rPr lang="es-PE" sz="1400" dirty="0" err="1">
                <a:solidFill>
                  <a:srgbClr val="FF0000"/>
                </a:solidFill>
                <a:latin typeface="Aardvark Cafe" panose="00000400000000000000" pitchFamily="2" charset="0"/>
              </a:rPr>
              <a:t>Valcarcel</a:t>
            </a:r>
            <a:r>
              <a:rPr lang="es-PE" sz="1400" dirty="0">
                <a:solidFill>
                  <a:srgbClr val="FF0000"/>
                </a:solidFill>
                <a:latin typeface="Aardvark Cafe" panose="00000400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55320" y="357619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002060"/>
                </a:solidFill>
                <a:latin typeface="Aardvark Cafe" panose="00000400000000000000" pitchFamily="2" charset="0"/>
              </a:rPr>
              <a:t>No Faltes..!!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08001" y="2221845"/>
            <a:ext cx="255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002060"/>
                </a:solidFill>
                <a:latin typeface="Aardvark Cafe" panose="00000400000000000000" pitchFamily="2" charset="0"/>
              </a:rPr>
              <a:t>Te invito a mi fiesta de Cumpleaños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4770" y="5072578"/>
            <a:ext cx="160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ardvark Cafe" panose="00000400000000000000" pitchFamily="2" charset="0"/>
              </a:rPr>
              <a:t>www.megaidea.net</a:t>
            </a:r>
            <a:endParaRPr lang="es-PE" sz="14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Aardvark Caf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OogieBoogie</vt:lpstr>
      <vt:lpstr>Arial</vt:lpstr>
      <vt:lpstr>Calibri Light</vt:lpstr>
      <vt:lpstr>Aardvark Cafe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Perro Chocolo</cp:keywords>
  <cp:lastModifiedBy>MEGAIDEA</cp:lastModifiedBy>
  <cp:revision>10</cp:revision>
  <dcterms:created xsi:type="dcterms:W3CDTF">2019-01-24T10:49:05Z</dcterms:created>
  <dcterms:modified xsi:type="dcterms:W3CDTF">2023-03-31T16:39:34Z</dcterms:modified>
</cp:coreProperties>
</file>