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After Night Rob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rky's" panose="00000700000000000000" pitchFamily="2" charset="0"/>
      <p:bold r:id="rId8"/>
    </p:embeddedFont>
    <p:embeddedFont>
      <p:font typeface="Matilda-Bonifiesta.com" panose="02000606020000020004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1A7"/>
    <a:srgbClr val="76780B"/>
    <a:srgbClr val="F272D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2" y="-22433"/>
            <a:ext cx="2128082" cy="907851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9690" y="-12984"/>
            <a:ext cx="2103592" cy="907851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62" y="-18400"/>
            <a:ext cx="2602165" cy="2108731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481">
            <a:off x="1755544" y="1284247"/>
            <a:ext cx="1232234" cy="1074214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3792862"/>
            <a:ext cx="2598462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Viernes 9 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841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Octubre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15:30 </a:t>
            </a:r>
            <a:r>
              <a:rPr lang="es-PE" sz="2105" dirty="0" err="1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105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105" dirty="0">
              <a:solidFill>
                <a:srgbClr val="F272D7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183934" y="5224978"/>
            <a:ext cx="2839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camino </a:t>
            </a:r>
            <a:r>
              <a:rPr lang="es-PE" sz="1500" dirty="0" err="1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Cholqui</a:t>
            </a:r>
            <a:r>
              <a:rPr lang="es-PE" sz="15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Esquina </a:t>
            </a:r>
            <a:r>
              <a:rPr lang="es-PE" sz="1500" dirty="0" err="1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Larrain</a:t>
            </a:r>
            <a:r>
              <a:rPr lang="es-PE" sz="15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sin número. Pabellón . </a:t>
            </a:r>
            <a:r>
              <a:rPr lang="es-PE" sz="1500" dirty="0" err="1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Melipilla</a:t>
            </a:r>
            <a:endParaRPr lang="es-PE" sz="1500" dirty="0">
              <a:ln w="12700">
                <a:noFill/>
              </a:ln>
              <a:solidFill>
                <a:srgbClr val="F272D7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252448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F272D7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28" name="Bonifiesta.com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" y="1895424"/>
            <a:ext cx="4423737" cy="1025149"/>
          </a:xfrm>
          <a:prstGeom prst="rect">
            <a:avLst/>
          </a:prstGeom>
        </p:spPr>
      </p:pic>
      <p:sp>
        <p:nvSpPr>
          <p:cNvPr id="30" name="www.bonifiesta.com"/>
          <p:cNvSpPr txBox="1"/>
          <p:nvPr/>
        </p:nvSpPr>
        <p:spPr>
          <a:xfrm>
            <a:off x="1086654" y="2321230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3500">
                <a:solidFill>
                  <a:schemeClr val="bg1"/>
                </a:solidFill>
                <a:latin typeface="Matilda-Bonifiesta.com" panose="02000606020000020004" pitchFamily="2" charset="0"/>
              </a:rPr>
              <a:t>Isadora</a:t>
            </a:r>
            <a:endParaRPr lang="es-PE" sz="3500" dirty="0">
              <a:solidFill>
                <a:schemeClr val="bg1"/>
              </a:solidFill>
              <a:latin typeface="Matilda-Bonifiesta.com" panose="02000606020000020004" pitchFamily="2" charset="0"/>
            </a:endParaRPr>
          </a:p>
        </p:txBody>
      </p:sp>
      <p:pic>
        <p:nvPicPr>
          <p:cNvPr id="31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" y="4038191"/>
            <a:ext cx="590511" cy="481157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4044" y="4082373"/>
            <a:ext cx="590511" cy="481157"/>
          </a:xfrm>
          <a:prstGeom prst="rect">
            <a:avLst/>
          </a:prstGeom>
        </p:spPr>
      </p:pic>
      <p:sp>
        <p:nvSpPr>
          <p:cNvPr id="40" name="Bonifiesta.com"/>
          <p:cNvSpPr txBox="1"/>
          <p:nvPr/>
        </p:nvSpPr>
        <p:spPr>
          <a:xfrm>
            <a:off x="576473" y="2732067"/>
            <a:ext cx="3884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After Night Rob" pitchFamily="2" charset="0"/>
              </a:rPr>
              <a:t>Mi Primer Añito</a:t>
            </a:r>
          </a:p>
        </p:txBody>
      </p:sp>
      <p:pic>
        <p:nvPicPr>
          <p:cNvPr id="34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2" y="5421067"/>
            <a:ext cx="780655" cy="1698729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59" y="5465167"/>
            <a:ext cx="1690311" cy="1825141"/>
          </a:xfrm>
          <a:prstGeom prst="rect">
            <a:avLst/>
          </a:prstGeom>
        </p:spPr>
      </p:pic>
      <p:sp>
        <p:nvSpPr>
          <p:cNvPr id="26" name="Megaidea.net"/>
          <p:cNvSpPr txBox="1"/>
          <p:nvPr/>
        </p:nvSpPr>
        <p:spPr>
          <a:xfrm>
            <a:off x="-62390" y="6681288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ED41A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ED41A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31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After Night Rob</vt:lpstr>
      <vt:lpstr>Calibri</vt:lpstr>
      <vt:lpstr>Porky's</vt:lpstr>
      <vt:lpstr>Arial</vt:lpstr>
      <vt:lpstr>Matilda-Bonifiesta.com</vt:lpstr>
      <vt:lpstr>Calibri Light</vt:lpstr>
      <vt:lpstr>Tema de Office</vt:lpstr>
      <vt:lpstr>Presentación de PowerPoint</vt:lpstr>
    </vt:vector>
  </TitlesOfParts>
  <Company>Robnei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Perro Chocolo Niña</cp:keywords>
  <cp:lastModifiedBy>MEGAIDEA</cp:lastModifiedBy>
  <cp:revision>147</cp:revision>
  <dcterms:created xsi:type="dcterms:W3CDTF">2018-10-27T00:59:17Z</dcterms:created>
  <dcterms:modified xsi:type="dcterms:W3CDTF">2023-03-28T20:57:00Z</dcterms:modified>
</cp:coreProperties>
</file>