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Script MT Bold" panose="03040602040607080904" pitchFamily="66" charset="0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ogieBoogie" panose="00000400000000000000" pitchFamily="2" charset="0"/>
      <p:regular r:id="rId11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ABC"/>
    <a:srgbClr val="923CC0"/>
    <a:srgbClr val="A563EB"/>
    <a:srgbClr val="8F3BBF"/>
    <a:srgbClr val="0AA8AB"/>
    <a:srgbClr val="38B199"/>
    <a:srgbClr val="5BC9BC"/>
    <a:srgbClr val="5CDDBF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41815" y="41234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38851" y="100152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29879" y="54535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40693" y="55678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2209" y="403480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8" y="1823216"/>
            <a:ext cx="3624838" cy="4296597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474277" y="3449368"/>
            <a:ext cx="3228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Lunes</a:t>
            </a:r>
            <a:r>
              <a:rPr lang="en-US" sz="2300" dirty="0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 15 de </a:t>
            </a:r>
            <a:r>
              <a:rPr lang="en-US" sz="2300" dirty="0" err="1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Junio</a:t>
            </a:r>
            <a:endParaRPr lang="en-US" sz="2300" dirty="0">
              <a:solidFill>
                <a:srgbClr val="FD7ABC"/>
              </a:solidFill>
              <a:effectLst/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37281" y="3880291"/>
            <a:ext cx="26615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A </a:t>
            </a:r>
            <a:r>
              <a:rPr lang="en-US" sz="1700" dirty="0" err="1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las</a:t>
            </a:r>
            <a:r>
              <a:rPr lang="en-US" sz="1700" dirty="0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 16:00 hrs.</a:t>
            </a:r>
            <a:endParaRPr lang="en-US" sz="1700" dirty="0">
              <a:solidFill>
                <a:srgbClr val="FD7ABC"/>
              </a:solidFill>
              <a:effectLst/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23902" y="4243843"/>
            <a:ext cx="2905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En </a:t>
            </a:r>
            <a:r>
              <a:rPr lang="es-PE" sz="2000" dirty="0" err="1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Asoc</a:t>
            </a:r>
            <a:r>
              <a:rPr lang="es-PE" sz="2000" dirty="0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. Los</a:t>
            </a:r>
            <a:r>
              <a:rPr lang="en-US" sz="1600" dirty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 </a:t>
            </a:r>
            <a:r>
              <a:rPr lang="en-US" sz="1600" dirty="0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Rosales</a:t>
            </a:r>
          </a:p>
          <a:p>
            <a:pPr algn="ctr"/>
            <a:r>
              <a:rPr lang="en-US" sz="1600" dirty="0" err="1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Mz</a:t>
            </a:r>
            <a:r>
              <a:rPr lang="en-US" sz="1600" dirty="0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. A </a:t>
            </a:r>
            <a:r>
              <a:rPr lang="en-US" sz="1600" dirty="0" err="1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Lte</a:t>
            </a:r>
            <a:r>
              <a:rPr lang="en-US" sz="1600" dirty="0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. 17</a:t>
            </a:r>
            <a:endParaRPr lang="es-PE" sz="2000" dirty="0" smtClean="0">
              <a:solidFill>
                <a:srgbClr val="FD7ABC"/>
              </a:solidFill>
              <a:effectLst/>
              <a:latin typeface="Glowworm" panose="020F08040201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399488" y="4912759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D7ABC"/>
                </a:solidFill>
                <a:effectLst/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rgbClr val="FD7ABC"/>
              </a:solidFill>
              <a:effectLst/>
              <a:latin typeface="Glowworm" panose="020F0804020102020204" pitchFamily="34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 rot="21413332">
            <a:off x="1144385" y="2947137"/>
            <a:ext cx="22597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0B0F0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2 Añitos</a:t>
            </a:r>
            <a:endParaRPr lang="es-PE" sz="2500" dirty="0">
              <a:solidFill>
                <a:srgbClr val="00B0F0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pic>
        <p:nvPicPr>
          <p:cNvPr id="22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0" y="1061112"/>
            <a:ext cx="1055380" cy="1183993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2025">
            <a:off x="2343217" y="869763"/>
            <a:ext cx="1113072" cy="1176736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96" y="224741"/>
            <a:ext cx="1385285" cy="1965145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0380">
            <a:off x="937570" y="1714529"/>
            <a:ext cx="2440861" cy="1338331"/>
          </a:xfrm>
          <a:prstGeom prst="rect">
            <a:avLst/>
          </a:prstGeom>
        </p:spPr>
      </p:pic>
      <p:sp>
        <p:nvSpPr>
          <p:cNvPr id="26" name="bonifiesta.com"/>
          <p:cNvSpPr txBox="1"/>
          <p:nvPr/>
        </p:nvSpPr>
        <p:spPr>
          <a:xfrm rot="21270784">
            <a:off x="1092856" y="2100170"/>
            <a:ext cx="2130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>
                <a:solidFill>
                  <a:schemeClr val="bg1"/>
                </a:solidFill>
                <a:latin typeface="OogieBoogie" panose="00000400000000000000" pitchFamily="2" charset="0"/>
              </a:rPr>
              <a:t>AGATHA</a:t>
            </a:r>
            <a:endParaRPr lang="es-PE" sz="3300" dirty="0">
              <a:solidFill>
                <a:schemeClr val="bg1"/>
              </a:solidFill>
              <a:effectLst/>
              <a:latin typeface="OogieBoogie" panose="00000400000000000000" pitchFamily="2" charset="0"/>
            </a:endParaRPr>
          </a:p>
        </p:txBody>
      </p:sp>
      <p:pic>
        <p:nvPicPr>
          <p:cNvPr id="27" name="bonifiesta.com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" y="4908933"/>
            <a:ext cx="1070221" cy="1070221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08" y="4798333"/>
            <a:ext cx="1204754" cy="1242402"/>
          </a:xfrm>
          <a:prstGeom prst="rect">
            <a:avLst/>
          </a:prstGeom>
        </p:spPr>
      </p:pic>
      <p:pic>
        <p:nvPicPr>
          <p:cNvPr id="29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60" y="289011"/>
            <a:ext cx="1199240" cy="1027920"/>
          </a:xfrm>
          <a:prstGeom prst="rect">
            <a:avLst/>
          </a:prstGeom>
        </p:spPr>
      </p:pic>
      <p:pic>
        <p:nvPicPr>
          <p:cNvPr id="30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09" y="187022"/>
            <a:ext cx="1262699" cy="692448"/>
          </a:xfrm>
          <a:prstGeom prst="rect">
            <a:avLst/>
          </a:prstGeom>
        </p:spPr>
      </p:pic>
      <p:pic>
        <p:nvPicPr>
          <p:cNvPr id="31" name="bonifiesta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10" y="5534423"/>
            <a:ext cx="537508" cy="442793"/>
          </a:xfrm>
          <a:prstGeom prst="rect">
            <a:avLst/>
          </a:prstGeom>
        </p:spPr>
      </p:pic>
      <p:pic>
        <p:nvPicPr>
          <p:cNvPr id="32" name="bonifiesta.co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85" y="5498290"/>
            <a:ext cx="444127" cy="495996"/>
          </a:xfrm>
          <a:prstGeom prst="rect">
            <a:avLst/>
          </a:prstGeom>
        </p:spPr>
      </p:pic>
      <p:pic>
        <p:nvPicPr>
          <p:cNvPr id="33" name="bonifiesta.com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78" y="5535728"/>
            <a:ext cx="508994" cy="568439"/>
          </a:xfrm>
          <a:prstGeom prst="rect">
            <a:avLst/>
          </a:prstGeom>
        </p:spPr>
      </p:pic>
      <p:pic>
        <p:nvPicPr>
          <p:cNvPr id="34" name="bonifiesta.com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67" y="5379994"/>
            <a:ext cx="605653" cy="676387"/>
          </a:xfrm>
          <a:prstGeom prst="rect">
            <a:avLst/>
          </a:prstGeom>
        </p:spPr>
      </p:pic>
      <p:pic>
        <p:nvPicPr>
          <p:cNvPr id="4" name="bonifiesta.com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755">
            <a:off x="222533" y="3585232"/>
            <a:ext cx="680950" cy="658340"/>
          </a:xfrm>
          <a:prstGeom prst="rect">
            <a:avLst/>
          </a:prstGeom>
        </p:spPr>
      </p:pic>
      <p:pic>
        <p:nvPicPr>
          <p:cNvPr id="36" name="bonifiesta.com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245" flipH="1">
            <a:off x="3469109" y="3611576"/>
            <a:ext cx="680950" cy="658340"/>
          </a:xfrm>
          <a:prstGeom prst="rect">
            <a:avLst/>
          </a:prstGeom>
        </p:spPr>
      </p:pic>
      <p:pic>
        <p:nvPicPr>
          <p:cNvPr id="37" name="bonifiesta.com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245" flipH="1">
            <a:off x="3155890" y="2885645"/>
            <a:ext cx="569431" cy="550524"/>
          </a:xfrm>
          <a:prstGeom prst="rect">
            <a:avLst/>
          </a:prstGeom>
        </p:spPr>
      </p:pic>
      <p:pic>
        <p:nvPicPr>
          <p:cNvPr id="38" name="bonifiesta.com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755">
            <a:off x="721338" y="2920963"/>
            <a:ext cx="569431" cy="550524"/>
          </a:xfrm>
          <a:prstGeom prst="rect">
            <a:avLst/>
          </a:prstGeom>
        </p:spPr>
      </p:pic>
      <p:sp>
        <p:nvSpPr>
          <p:cNvPr id="35" name="Megaidea.net"/>
          <p:cNvSpPr txBox="1"/>
          <p:nvPr/>
        </p:nvSpPr>
        <p:spPr>
          <a:xfrm>
            <a:off x="-351211" y="5804786"/>
            <a:ext cx="5030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 smtClean="0">
                <a:solidFill>
                  <a:srgbClr val="FD7AB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100" b="1" dirty="0">
              <a:solidFill>
                <a:srgbClr val="FD7AB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28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</vt:lpstr>
      <vt:lpstr>Arial</vt:lpstr>
      <vt:lpstr>Script MT Bold</vt:lpstr>
      <vt:lpstr>Calibri Light</vt:lpstr>
      <vt:lpstr>Calibri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Peppa Pig</cp:keywords>
  <cp:lastModifiedBy>MEGAIDEA</cp:lastModifiedBy>
  <cp:revision>28</cp:revision>
  <dcterms:created xsi:type="dcterms:W3CDTF">2019-11-13T16:45:46Z</dcterms:created>
  <dcterms:modified xsi:type="dcterms:W3CDTF">2023-03-29T02:24:09Z</dcterms:modified>
</cp:coreProperties>
</file>