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Romantic" panose="00000400000000000000" pitchFamily="2" charset="2"/>
      <p:regular r:id="rId3"/>
      <p:bold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atilda " panose="02000606020000020004" pitchFamily="2" charset="0"/>
      <p:regular r:id="rId10"/>
    </p:embeddedFont>
    <p:embeddedFont>
      <p:font typeface="BaaBookHmkBold" panose="00000400000000000000" pitchFamily="2" charset="0"/>
      <p:regular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59AF"/>
    <a:srgbClr val="F358AF"/>
    <a:srgbClr val="36DCF8"/>
    <a:srgbClr val="A4EFFC"/>
    <a:srgbClr val="5A56C3"/>
    <a:srgbClr val="F36FBB"/>
    <a:srgbClr val="59D5BA"/>
    <a:srgbClr val="82DFCA"/>
    <a:srgbClr val="927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gaidea.Net 5"/>
          <p:cNvSpPr txBox="1"/>
          <p:nvPr/>
        </p:nvSpPr>
        <p:spPr>
          <a:xfrm>
            <a:off x="398536" y="5527373"/>
            <a:ext cx="44287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Romantic" panose="00000400000000000000" pitchFamily="2" charset="2"/>
              </a:rPr>
              <a:t>SABADO 15 DE JUNIO</a:t>
            </a:r>
            <a:endParaRPr lang="en-US" sz="2500" dirty="0">
              <a:solidFill>
                <a:schemeClr val="accent4">
                  <a:lumMod val="75000"/>
                </a:schemeClr>
              </a:solidFill>
              <a:effectLst>
                <a:glow rad="127000">
                  <a:schemeClr val="bg1"/>
                </a:glow>
              </a:effectLst>
              <a:latin typeface="Romantic" panose="00000400000000000000" pitchFamily="2" charset="2"/>
            </a:endParaRPr>
          </a:p>
        </p:txBody>
      </p:sp>
      <p:sp>
        <p:nvSpPr>
          <p:cNvPr id="7" name="Megaidea.Net 6"/>
          <p:cNvSpPr txBox="1"/>
          <p:nvPr/>
        </p:nvSpPr>
        <p:spPr>
          <a:xfrm>
            <a:off x="755753" y="4253027"/>
            <a:ext cx="3738056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9" dirty="0" err="1" smtClean="0">
                <a:solidFill>
                  <a:srgbClr val="F36FBB"/>
                </a:solidFill>
                <a:latin typeface="Matilda " panose="02000606020000020004" pitchFamily="2" charset="0"/>
              </a:rPr>
              <a:t>Maryori</a:t>
            </a:r>
            <a:r>
              <a:rPr lang="en-US" sz="3999" dirty="0" smtClean="0">
                <a:solidFill>
                  <a:srgbClr val="F36FBB"/>
                </a:solidFill>
                <a:latin typeface="Matilda " panose="02000606020000020004" pitchFamily="2" charset="0"/>
              </a:rPr>
              <a:t> </a:t>
            </a:r>
            <a:r>
              <a:rPr lang="en-US" sz="3999" dirty="0" err="1" smtClean="0">
                <a:solidFill>
                  <a:srgbClr val="F36FBB"/>
                </a:solidFill>
                <a:latin typeface="Matilda " panose="02000606020000020004" pitchFamily="2" charset="0"/>
              </a:rPr>
              <a:t>Saori</a:t>
            </a:r>
            <a:endParaRPr lang="en-US" sz="3999" dirty="0">
              <a:solidFill>
                <a:srgbClr val="F36FBB"/>
              </a:solidFill>
              <a:latin typeface="Matilda " panose="02000606020000020004" pitchFamily="2" charset="0"/>
            </a:endParaRPr>
          </a:p>
        </p:txBody>
      </p:sp>
      <p:sp>
        <p:nvSpPr>
          <p:cNvPr id="8" name="Megaidea.Net 7"/>
          <p:cNvSpPr txBox="1"/>
          <p:nvPr/>
        </p:nvSpPr>
        <p:spPr>
          <a:xfrm>
            <a:off x="1667436" y="5072961"/>
            <a:ext cx="1949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9270CC"/>
                </a:solidFill>
                <a:latin typeface="Matilda " panose="02000606020000020004" pitchFamily="2" charset="0"/>
              </a:rPr>
              <a:t>Mis</a:t>
            </a:r>
            <a:r>
              <a:rPr lang="en-US" sz="2200" dirty="0" smtClean="0">
                <a:solidFill>
                  <a:srgbClr val="9270CC"/>
                </a:solidFill>
                <a:latin typeface="Matilda " panose="02000606020000020004" pitchFamily="2" charset="0"/>
              </a:rPr>
              <a:t> 3 </a:t>
            </a:r>
            <a:r>
              <a:rPr lang="en-US" sz="2200" dirty="0" err="1" smtClean="0">
                <a:solidFill>
                  <a:srgbClr val="9270CC"/>
                </a:solidFill>
                <a:latin typeface="Matilda " panose="02000606020000020004" pitchFamily="2" charset="0"/>
              </a:rPr>
              <a:t>Añitos</a:t>
            </a:r>
            <a:endParaRPr lang="en-US" sz="2200" dirty="0">
              <a:solidFill>
                <a:srgbClr val="9270CC"/>
              </a:solidFill>
              <a:latin typeface="Matilda " panose="02000606020000020004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1170176" y="6888412"/>
            <a:ext cx="274866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rgbClr val="36DCF8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0" name="Megaidea.Net 9"/>
          <p:cNvSpPr txBox="1"/>
          <p:nvPr/>
        </p:nvSpPr>
        <p:spPr>
          <a:xfrm>
            <a:off x="437283" y="6073592"/>
            <a:ext cx="44287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5A56C3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HORA: 5:00 PM.</a:t>
            </a:r>
            <a:endParaRPr lang="en-US" sz="1900" dirty="0">
              <a:solidFill>
                <a:srgbClr val="5A56C3"/>
              </a:solidFill>
              <a:effectLst>
                <a:glow rad="127000">
                  <a:schemeClr val="bg1"/>
                </a:glow>
              </a:effectLst>
              <a:latin typeface="BaaBookHmkBold" panose="00000400000000000000" pitchFamily="2" charset="0"/>
            </a:endParaRPr>
          </a:p>
          <a:p>
            <a:pPr algn="ctr"/>
            <a:r>
              <a:rPr lang="es-PE" sz="1900" dirty="0" smtClean="0">
                <a:solidFill>
                  <a:srgbClr val="5A56C3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EN CALLE LUIS VALCARCELL A-11</a:t>
            </a:r>
            <a:endParaRPr lang="en-US" sz="1900" dirty="0">
              <a:solidFill>
                <a:srgbClr val="5A56C3"/>
              </a:solidFill>
              <a:effectLst>
                <a:glow rad="127000">
                  <a:schemeClr val="bg1"/>
                </a:glow>
              </a:effectLst>
              <a:latin typeface="BaaBookHmkBol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20</Words>
  <Application>Microsoft Office PowerPoint</Application>
  <PresentationFormat>Personalizado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Romantic</vt:lpstr>
      <vt:lpstr>Calibri</vt:lpstr>
      <vt:lpstr>Matilda </vt:lpstr>
      <vt:lpstr>Arial</vt:lpstr>
      <vt:lpstr>BaaBookHmkBold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Peppa Hada</cp:keywords>
  <cp:lastModifiedBy>MEGAIDEA</cp:lastModifiedBy>
  <cp:revision>10</cp:revision>
  <dcterms:created xsi:type="dcterms:W3CDTF">2019-10-29T17:09:48Z</dcterms:created>
  <dcterms:modified xsi:type="dcterms:W3CDTF">2023-03-31T01:56:05Z</dcterms:modified>
</cp:coreProperties>
</file>