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4400213" cy="25560338"/>
  <p:notesSz cx="6858000" cy="9144000"/>
  <p:embeddedFontLst>
    <p:embeddedFont>
      <p:font typeface="Houseo-Bonifiesta.com" panose="000004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Stabillo Rob" pitchFamily="2" charset="0"/>
      <p:regular r:id="rId8"/>
    </p:embeddedFont>
    <p:embeddedFont>
      <p:font typeface="Brady-Bonifiesta.com" panose="020B0600020202020204" pitchFamily="34" charset="0"/>
      <p:regular r:id="rId9"/>
    </p:embeddedFont>
    <p:embeddedFont>
      <p:font typeface="BabyMonsta-Bonifiesta.com" panose="02000500000000000000" pitchFamily="50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PE"/>
    </a:defPPr>
    <a:lvl1pPr marL="0" algn="l" defTabSz="1918045" rtl="0" eaLnBrk="1" latinLnBrk="0" hangingPunct="1">
      <a:defRPr sz="3776" kern="1200">
        <a:solidFill>
          <a:schemeClr val="tx1"/>
        </a:solidFill>
        <a:latin typeface="+mn-lt"/>
        <a:ea typeface="+mn-ea"/>
        <a:cs typeface="+mn-cs"/>
      </a:defRPr>
    </a:lvl1pPr>
    <a:lvl2pPr marL="959023" algn="l" defTabSz="1918045" rtl="0" eaLnBrk="1" latinLnBrk="0" hangingPunct="1">
      <a:defRPr sz="3776" kern="1200">
        <a:solidFill>
          <a:schemeClr val="tx1"/>
        </a:solidFill>
        <a:latin typeface="+mn-lt"/>
        <a:ea typeface="+mn-ea"/>
        <a:cs typeface="+mn-cs"/>
      </a:defRPr>
    </a:lvl2pPr>
    <a:lvl3pPr marL="1918045" algn="l" defTabSz="1918045" rtl="0" eaLnBrk="1" latinLnBrk="0" hangingPunct="1">
      <a:defRPr sz="3776" kern="1200">
        <a:solidFill>
          <a:schemeClr val="tx1"/>
        </a:solidFill>
        <a:latin typeface="+mn-lt"/>
        <a:ea typeface="+mn-ea"/>
        <a:cs typeface="+mn-cs"/>
      </a:defRPr>
    </a:lvl3pPr>
    <a:lvl4pPr marL="2877068" algn="l" defTabSz="1918045" rtl="0" eaLnBrk="1" latinLnBrk="0" hangingPunct="1">
      <a:defRPr sz="3776" kern="1200">
        <a:solidFill>
          <a:schemeClr val="tx1"/>
        </a:solidFill>
        <a:latin typeface="+mn-lt"/>
        <a:ea typeface="+mn-ea"/>
        <a:cs typeface="+mn-cs"/>
      </a:defRPr>
    </a:lvl4pPr>
    <a:lvl5pPr marL="3836091" algn="l" defTabSz="1918045" rtl="0" eaLnBrk="1" latinLnBrk="0" hangingPunct="1">
      <a:defRPr sz="3776" kern="1200">
        <a:solidFill>
          <a:schemeClr val="tx1"/>
        </a:solidFill>
        <a:latin typeface="+mn-lt"/>
        <a:ea typeface="+mn-ea"/>
        <a:cs typeface="+mn-cs"/>
      </a:defRPr>
    </a:lvl5pPr>
    <a:lvl6pPr marL="4795114" algn="l" defTabSz="1918045" rtl="0" eaLnBrk="1" latinLnBrk="0" hangingPunct="1">
      <a:defRPr sz="3776" kern="1200">
        <a:solidFill>
          <a:schemeClr val="tx1"/>
        </a:solidFill>
        <a:latin typeface="+mn-lt"/>
        <a:ea typeface="+mn-ea"/>
        <a:cs typeface="+mn-cs"/>
      </a:defRPr>
    </a:lvl6pPr>
    <a:lvl7pPr marL="5754136" algn="l" defTabSz="1918045" rtl="0" eaLnBrk="1" latinLnBrk="0" hangingPunct="1">
      <a:defRPr sz="3776" kern="1200">
        <a:solidFill>
          <a:schemeClr val="tx1"/>
        </a:solidFill>
        <a:latin typeface="+mn-lt"/>
        <a:ea typeface="+mn-ea"/>
        <a:cs typeface="+mn-cs"/>
      </a:defRPr>
    </a:lvl7pPr>
    <a:lvl8pPr marL="6713159" algn="l" defTabSz="1918045" rtl="0" eaLnBrk="1" latinLnBrk="0" hangingPunct="1">
      <a:defRPr sz="3776" kern="1200">
        <a:solidFill>
          <a:schemeClr val="tx1"/>
        </a:solidFill>
        <a:latin typeface="+mn-lt"/>
        <a:ea typeface="+mn-ea"/>
        <a:cs typeface="+mn-cs"/>
      </a:defRPr>
    </a:lvl8pPr>
    <a:lvl9pPr marL="7672182" algn="l" defTabSz="1918045" rtl="0" eaLnBrk="1" latinLnBrk="0" hangingPunct="1">
      <a:defRPr sz="37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C22"/>
    <a:srgbClr val="F3BB34"/>
    <a:srgbClr val="F4BA36"/>
    <a:srgbClr val="553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" d="100"/>
          <a:sy n="10" d="100"/>
        </p:scale>
        <p:origin x="3588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4183141"/>
            <a:ext cx="12240181" cy="8898784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13425096"/>
            <a:ext cx="10800160" cy="6171163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2612-44CA-43EB-9EEF-826CEC575B1B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073-0086-4747-A3EE-34AD2CCB88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382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2612-44CA-43EB-9EEF-826CEC575B1B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073-0086-4747-A3EE-34AD2CCB88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211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3" y="1360851"/>
            <a:ext cx="3105046" cy="2166120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1360851"/>
            <a:ext cx="9135135" cy="216612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2612-44CA-43EB-9EEF-826CEC575B1B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073-0086-4747-A3EE-34AD2CCB88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355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2612-44CA-43EB-9EEF-826CEC575B1B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073-0086-4747-A3EE-34AD2CCB88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394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5" y="6372342"/>
            <a:ext cx="12420184" cy="10632389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5" y="17105317"/>
            <a:ext cx="12420184" cy="5591322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2612-44CA-43EB-9EEF-826CEC575B1B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073-0086-4747-A3EE-34AD2CCB88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918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6804256"/>
            <a:ext cx="6120091" cy="1621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6804256"/>
            <a:ext cx="6120091" cy="1621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2612-44CA-43EB-9EEF-826CEC575B1B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073-0086-4747-A3EE-34AD2CCB88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298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1360857"/>
            <a:ext cx="12420184" cy="494048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6265835"/>
            <a:ext cx="6091964" cy="3070789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9336623"/>
            <a:ext cx="6091964" cy="137327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9" y="6265835"/>
            <a:ext cx="6121966" cy="3070789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9" y="9336623"/>
            <a:ext cx="6121966" cy="137327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2612-44CA-43EB-9EEF-826CEC575B1B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073-0086-4747-A3EE-34AD2CCB88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49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2612-44CA-43EB-9EEF-826CEC575B1B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073-0086-4747-A3EE-34AD2CCB88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97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2612-44CA-43EB-9EEF-826CEC575B1B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073-0086-4747-A3EE-34AD2CCB88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271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1704022"/>
            <a:ext cx="4644444" cy="5964079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3680221"/>
            <a:ext cx="7290108" cy="18164407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7668102"/>
            <a:ext cx="4644444" cy="14206106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2612-44CA-43EB-9EEF-826CEC575B1B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073-0086-4747-A3EE-34AD2CCB88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696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1704022"/>
            <a:ext cx="4644444" cy="5964079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3680221"/>
            <a:ext cx="7290108" cy="18164407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7668102"/>
            <a:ext cx="4644444" cy="14206106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2612-44CA-43EB-9EEF-826CEC575B1B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2D073-0086-4747-A3EE-34AD2CCB88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282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1360857"/>
            <a:ext cx="12420184" cy="4940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6804256"/>
            <a:ext cx="12420184" cy="1621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23690652"/>
            <a:ext cx="3240048" cy="1360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F2612-44CA-43EB-9EEF-826CEC575B1B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23690652"/>
            <a:ext cx="4860072" cy="1360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23690652"/>
            <a:ext cx="3240048" cy="1360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D073-0086-4747-A3EE-34AD2CCB889E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8305800" y="925829"/>
            <a:ext cx="7980044" cy="15419071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7954623" y="2666844"/>
            <a:ext cx="7313737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33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33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3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8290726" y="1537872"/>
            <a:ext cx="7965530" cy="1047874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7767166" y="1588033"/>
            <a:ext cx="69994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8714" y="11321482"/>
            <a:ext cx="6149114" cy="437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3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609" y="18223614"/>
            <a:ext cx="6072981" cy="7172702"/>
          </a:xfrm>
          <a:prstGeom prst="rect">
            <a:avLst/>
          </a:prstGeom>
        </p:spPr>
      </p:pic>
      <p:sp>
        <p:nvSpPr>
          <p:cNvPr id="9" name="Freeform 6"/>
          <p:cNvSpPr>
            <a:spLocks noEditPoints="1"/>
          </p:cNvSpPr>
          <p:nvPr/>
        </p:nvSpPr>
        <p:spPr bwMode="auto">
          <a:xfrm>
            <a:off x="1318796" y="17317131"/>
            <a:ext cx="11596688" cy="717550"/>
          </a:xfrm>
          <a:custGeom>
            <a:avLst/>
            <a:gdLst>
              <a:gd name="T0" fmla="*/ 3943 w 7305"/>
              <a:gd name="T1" fmla="*/ 245 h 452"/>
              <a:gd name="T2" fmla="*/ 4095 w 7305"/>
              <a:gd name="T3" fmla="*/ 192 h 452"/>
              <a:gd name="T4" fmla="*/ 4255 w 7305"/>
              <a:gd name="T5" fmla="*/ 136 h 452"/>
              <a:gd name="T6" fmla="*/ 4339 w 7305"/>
              <a:gd name="T7" fmla="*/ 100 h 452"/>
              <a:gd name="T8" fmla="*/ 4368 w 7305"/>
              <a:gd name="T9" fmla="*/ 91 h 452"/>
              <a:gd name="T10" fmla="*/ 4446 w 7305"/>
              <a:gd name="T11" fmla="*/ 143 h 452"/>
              <a:gd name="T12" fmla="*/ 4548 w 7305"/>
              <a:gd name="T13" fmla="*/ 192 h 452"/>
              <a:gd name="T14" fmla="*/ 4641 w 7305"/>
              <a:gd name="T15" fmla="*/ 220 h 452"/>
              <a:gd name="T16" fmla="*/ 4574 w 7305"/>
              <a:gd name="T17" fmla="*/ 245 h 452"/>
              <a:gd name="T18" fmla="*/ 4474 w 7305"/>
              <a:gd name="T19" fmla="*/ 287 h 452"/>
              <a:gd name="T20" fmla="*/ 4419 w 7305"/>
              <a:gd name="T21" fmla="*/ 334 h 452"/>
              <a:gd name="T22" fmla="*/ 4384 w 7305"/>
              <a:gd name="T23" fmla="*/ 376 h 452"/>
              <a:gd name="T24" fmla="*/ 4299 w 7305"/>
              <a:gd name="T25" fmla="*/ 352 h 452"/>
              <a:gd name="T26" fmla="*/ 4138 w 7305"/>
              <a:gd name="T27" fmla="*/ 309 h 452"/>
              <a:gd name="T28" fmla="*/ 3980 w 7305"/>
              <a:gd name="T29" fmla="*/ 276 h 452"/>
              <a:gd name="T30" fmla="*/ 3894 w 7305"/>
              <a:gd name="T31" fmla="*/ 263 h 452"/>
              <a:gd name="T32" fmla="*/ 3736 w 7305"/>
              <a:gd name="T33" fmla="*/ 229 h 452"/>
              <a:gd name="T34" fmla="*/ 3692 w 7305"/>
              <a:gd name="T35" fmla="*/ 334 h 452"/>
              <a:gd name="T36" fmla="*/ 3584 w 7305"/>
              <a:gd name="T37" fmla="*/ 292 h 452"/>
              <a:gd name="T38" fmla="*/ 3628 w 7305"/>
              <a:gd name="T39" fmla="*/ 187 h 452"/>
              <a:gd name="T40" fmla="*/ 2502 w 7305"/>
              <a:gd name="T41" fmla="*/ 192 h 452"/>
              <a:gd name="T42" fmla="*/ 2540 w 7305"/>
              <a:gd name="T43" fmla="*/ 258 h 452"/>
              <a:gd name="T44" fmla="*/ 2577 w 7305"/>
              <a:gd name="T45" fmla="*/ 192 h 452"/>
              <a:gd name="T46" fmla="*/ 4787 w 7305"/>
              <a:gd name="T47" fmla="*/ 176 h 452"/>
              <a:gd name="T48" fmla="*/ 4787 w 7305"/>
              <a:gd name="T49" fmla="*/ 252 h 452"/>
              <a:gd name="T50" fmla="*/ 4723 w 7305"/>
              <a:gd name="T51" fmla="*/ 214 h 452"/>
              <a:gd name="T52" fmla="*/ 310 w 7305"/>
              <a:gd name="T53" fmla="*/ 143 h 452"/>
              <a:gd name="T54" fmla="*/ 310 w 7305"/>
              <a:gd name="T55" fmla="*/ 143 h 452"/>
              <a:gd name="T56" fmla="*/ 7041 w 7305"/>
              <a:gd name="T57" fmla="*/ 105 h 452"/>
              <a:gd name="T58" fmla="*/ 230 w 7305"/>
              <a:gd name="T59" fmla="*/ 452 h 452"/>
              <a:gd name="T60" fmla="*/ 7050 w 7305"/>
              <a:gd name="T61" fmla="*/ 347 h 452"/>
              <a:gd name="T62" fmla="*/ 246 w 7305"/>
              <a:gd name="T63" fmla="*/ 223 h 452"/>
              <a:gd name="T64" fmla="*/ 246 w 7305"/>
              <a:gd name="T65" fmla="*/ 223 h 452"/>
              <a:gd name="T66" fmla="*/ 7139 w 7305"/>
              <a:gd name="T67" fmla="*/ 280 h 452"/>
              <a:gd name="T68" fmla="*/ 2464 w 7305"/>
              <a:gd name="T69" fmla="*/ 240 h 452"/>
              <a:gd name="T70" fmla="*/ 2471 w 7305"/>
              <a:gd name="T71" fmla="*/ 212 h 452"/>
              <a:gd name="T72" fmla="*/ 2449 w 7305"/>
              <a:gd name="T73" fmla="*/ 196 h 452"/>
              <a:gd name="T74" fmla="*/ 283 w 7305"/>
              <a:gd name="T75" fmla="*/ 205 h 452"/>
              <a:gd name="T76" fmla="*/ 283 w 7305"/>
              <a:gd name="T77" fmla="*/ 234 h 452"/>
              <a:gd name="T78" fmla="*/ 2449 w 7305"/>
              <a:gd name="T79" fmla="*/ 245 h 452"/>
              <a:gd name="T80" fmla="*/ 4838 w 7305"/>
              <a:gd name="T81" fmla="*/ 234 h 452"/>
              <a:gd name="T82" fmla="*/ 4838 w 7305"/>
              <a:gd name="T83" fmla="*/ 205 h 452"/>
              <a:gd name="T84" fmla="*/ 7003 w 7305"/>
              <a:gd name="T85" fmla="*/ 196 h 452"/>
              <a:gd name="T86" fmla="*/ 7026 w 7305"/>
              <a:gd name="T87" fmla="*/ 212 h 452"/>
              <a:gd name="T88" fmla="*/ 7017 w 7305"/>
              <a:gd name="T89" fmla="*/ 240 h 452"/>
              <a:gd name="T90" fmla="*/ 3413 w 7305"/>
              <a:gd name="T91" fmla="*/ 263 h 452"/>
              <a:gd name="T92" fmla="*/ 3331 w 7305"/>
              <a:gd name="T93" fmla="*/ 234 h 452"/>
              <a:gd name="T94" fmla="*/ 3167 w 7305"/>
              <a:gd name="T95" fmla="*/ 176 h 452"/>
              <a:gd name="T96" fmla="*/ 3021 w 7305"/>
              <a:gd name="T97" fmla="*/ 125 h 452"/>
              <a:gd name="T98" fmla="*/ 2952 w 7305"/>
              <a:gd name="T99" fmla="*/ 94 h 452"/>
              <a:gd name="T100" fmla="*/ 2925 w 7305"/>
              <a:gd name="T101" fmla="*/ 100 h 452"/>
              <a:gd name="T102" fmla="*/ 2832 w 7305"/>
              <a:gd name="T103" fmla="*/ 158 h 452"/>
              <a:gd name="T104" fmla="*/ 2719 w 7305"/>
              <a:gd name="T105" fmla="*/ 203 h 452"/>
              <a:gd name="T106" fmla="*/ 2670 w 7305"/>
              <a:gd name="T107" fmla="*/ 223 h 452"/>
              <a:gd name="T108" fmla="*/ 2759 w 7305"/>
              <a:gd name="T109" fmla="*/ 256 h 452"/>
              <a:gd name="T110" fmla="*/ 2843 w 7305"/>
              <a:gd name="T111" fmla="*/ 294 h 452"/>
              <a:gd name="T112" fmla="*/ 2899 w 7305"/>
              <a:gd name="T113" fmla="*/ 349 h 452"/>
              <a:gd name="T114" fmla="*/ 2930 w 7305"/>
              <a:gd name="T115" fmla="*/ 374 h 452"/>
              <a:gd name="T116" fmla="*/ 3045 w 7305"/>
              <a:gd name="T117" fmla="*/ 343 h 452"/>
              <a:gd name="T118" fmla="*/ 3207 w 7305"/>
              <a:gd name="T119" fmla="*/ 301 h 452"/>
              <a:gd name="T120" fmla="*/ 3362 w 7305"/>
              <a:gd name="T121" fmla="*/ 26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05" h="452">
                <a:moveTo>
                  <a:pt x="3894" y="263"/>
                </a:moveTo>
                <a:lnTo>
                  <a:pt x="3900" y="260"/>
                </a:lnTo>
                <a:lnTo>
                  <a:pt x="3918" y="254"/>
                </a:lnTo>
                <a:lnTo>
                  <a:pt x="3943" y="245"/>
                </a:lnTo>
                <a:lnTo>
                  <a:pt x="3976" y="234"/>
                </a:lnTo>
                <a:lnTo>
                  <a:pt x="4013" y="220"/>
                </a:lnTo>
                <a:lnTo>
                  <a:pt x="4053" y="207"/>
                </a:lnTo>
                <a:lnTo>
                  <a:pt x="4095" y="192"/>
                </a:lnTo>
                <a:lnTo>
                  <a:pt x="4140" y="176"/>
                </a:lnTo>
                <a:lnTo>
                  <a:pt x="4182" y="163"/>
                </a:lnTo>
                <a:lnTo>
                  <a:pt x="4220" y="147"/>
                </a:lnTo>
                <a:lnTo>
                  <a:pt x="4255" y="136"/>
                </a:lnTo>
                <a:lnTo>
                  <a:pt x="4284" y="125"/>
                </a:lnTo>
                <a:lnTo>
                  <a:pt x="4306" y="116"/>
                </a:lnTo>
                <a:lnTo>
                  <a:pt x="4317" y="111"/>
                </a:lnTo>
                <a:lnTo>
                  <a:pt x="4339" y="100"/>
                </a:lnTo>
                <a:lnTo>
                  <a:pt x="4353" y="94"/>
                </a:lnTo>
                <a:lnTo>
                  <a:pt x="4361" y="91"/>
                </a:lnTo>
                <a:lnTo>
                  <a:pt x="4364" y="89"/>
                </a:lnTo>
                <a:lnTo>
                  <a:pt x="4368" y="91"/>
                </a:lnTo>
                <a:lnTo>
                  <a:pt x="4379" y="100"/>
                </a:lnTo>
                <a:lnTo>
                  <a:pt x="4397" y="111"/>
                </a:lnTo>
                <a:lnTo>
                  <a:pt x="4421" y="127"/>
                </a:lnTo>
                <a:lnTo>
                  <a:pt x="4446" y="143"/>
                </a:lnTo>
                <a:lnTo>
                  <a:pt x="4472" y="158"/>
                </a:lnTo>
                <a:lnTo>
                  <a:pt x="4499" y="172"/>
                </a:lnTo>
                <a:lnTo>
                  <a:pt x="4525" y="185"/>
                </a:lnTo>
                <a:lnTo>
                  <a:pt x="4548" y="192"/>
                </a:lnTo>
                <a:lnTo>
                  <a:pt x="4588" y="203"/>
                </a:lnTo>
                <a:lnTo>
                  <a:pt x="4616" y="212"/>
                </a:lnTo>
                <a:lnTo>
                  <a:pt x="4634" y="218"/>
                </a:lnTo>
                <a:lnTo>
                  <a:pt x="4641" y="220"/>
                </a:lnTo>
                <a:lnTo>
                  <a:pt x="4636" y="223"/>
                </a:lnTo>
                <a:lnTo>
                  <a:pt x="4621" y="227"/>
                </a:lnTo>
                <a:lnTo>
                  <a:pt x="4601" y="236"/>
                </a:lnTo>
                <a:lnTo>
                  <a:pt x="4574" y="245"/>
                </a:lnTo>
                <a:lnTo>
                  <a:pt x="4548" y="256"/>
                </a:lnTo>
                <a:lnTo>
                  <a:pt x="4521" y="267"/>
                </a:lnTo>
                <a:lnTo>
                  <a:pt x="4494" y="278"/>
                </a:lnTo>
                <a:lnTo>
                  <a:pt x="4474" y="287"/>
                </a:lnTo>
                <a:lnTo>
                  <a:pt x="4461" y="294"/>
                </a:lnTo>
                <a:lnTo>
                  <a:pt x="4450" y="305"/>
                </a:lnTo>
                <a:lnTo>
                  <a:pt x="4435" y="318"/>
                </a:lnTo>
                <a:lnTo>
                  <a:pt x="4419" y="334"/>
                </a:lnTo>
                <a:lnTo>
                  <a:pt x="4406" y="349"/>
                </a:lnTo>
                <a:lnTo>
                  <a:pt x="4395" y="363"/>
                </a:lnTo>
                <a:lnTo>
                  <a:pt x="4386" y="372"/>
                </a:lnTo>
                <a:lnTo>
                  <a:pt x="4384" y="376"/>
                </a:lnTo>
                <a:lnTo>
                  <a:pt x="4377" y="374"/>
                </a:lnTo>
                <a:lnTo>
                  <a:pt x="4359" y="369"/>
                </a:lnTo>
                <a:lnTo>
                  <a:pt x="4333" y="361"/>
                </a:lnTo>
                <a:lnTo>
                  <a:pt x="4299" y="352"/>
                </a:lnTo>
                <a:lnTo>
                  <a:pt x="4262" y="343"/>
                </a:lnTo>
                <a:lnTo>
                  <a:pt x="4220" y="332"/>
                </a:lnTo>
                <a:lnTo>
                  <a:pt x="4177" y="321"/>
                </a:lnTo>
                <a:lnTo>
                  <a:pt x="4138" y="309"/>
                </a:lnTo>
                <a:lnTo>
                  <a:pt x="4100" y="301"/>
                </a:lnTo>
                <a:lnTo>
                  <a:pt x="4067" y="294"/>
                </a:lnTo>
                <a:lnTo>
                  <a:pt x="4020" y="285"/>
                </a:lnTo>
                <a:lnTo>
                  <a:pt x="3980" y="276"/>
                </a:lnTo>
                <a:lnTo>
                  <a:pt x="3945" y="269"/>
                </a:lnTo>
                <a:lnTo>
                  <a:pt x="3916" y="265"/>
                </a:lnTo>
                <a:lnTo>
                  <a:pt x="3900" y="263"/>
                </a:lnTo>
                <a:lnTo>
                  <a:pt x="3894" y="263"/>
                </a:lnTo>
                <a:close/>
                <a:moveTo>
                  <a:pt x="3661" y="180"/>
                </a:moveTo>
                <a:lnTo>
                  <a:pt x="3692" y="187"/>
                </a:lnTo>
                <a:lnTo>
                  <a:pt x="3719" y="203"/>
                </a:lnTo>
                <a:lnTo>
                  <a:pt x="3736" y="229"/>
                </a:lnTo>
                <a:lnTo>
                  <a:pt x="3743" y="260"/>
                </a:lnTo>
                <a:lnTo>
                  <a:pt x="3736" y="292"/>
                </a:lnTo>
                <a:lnTo>
                  <a:pt x="3719" y="316"/>
                </a:lnTo>
                <a:lnTo>
                  <a:pt x="3692" y="334"/>
                </a:lnTo>
                <a:lnTo>
                  <a:pt x="3661" y="341"/>
                </a:lnTo>
                <a:lnTo>
                  <a:pt x="3628" y="334"/>
                </a:lnTo>
                <a:lnTo>
                  <a:pt x="3601" y="316"/>
                </a:lnTo>
                <a:lnTo>
                  <a:pt x="3584" y="292"/>
                </a:lnTo>
                <a:lnTo>
                  <a:pt x="3577" y="260"/>
                </a:lnTo>
                <a:lnTo>
                  <a:pt x="3584" y="229"/>
                </a:lnTo>
                <a:lnTo>
                  <a:pt x="3601" y="203"/>
                </a:lnTo>
                <a:lnTo>
                  <a:pt x="3628" y="187"/>
                </a:lnTo>
                <a:lnTo>
                  <a:pt x="3661" y="180"/>
                </a:lnTo>
                <a:close/>
                <a:moveTo>
                  <a:pt x="2540" y="169"/>
                </a:moveTo>
                <a:lnTo>
                  <a:pt x="2517" y="176"/>
                </a:lnTo>
                <a:lnTo>
                  <a:pt x="2502" y="192"/>
                </a:lnTo>
                <a:lnTo>
                  <a:pt x="2497" y="214"/>
                </a:lnTo>
                <a:lnTo>
                  <a:pt x="2502" y="236"/>
                </a:lnTo>
                <a:lnTo>
                  <a:pt x="2517" y="252"/>
                </a:lnTo>
                <a:lnTo>
                  <a:pt x="2540" y="258"/>
                </a:lnTo>
                <a:lnTo>
                  <a:pt x="2562" y="252"/>
                </a:lnTo>
                <a:lnTo>
                  <a:pt x="2577" y="236"/>
                </a:lnTo>
                <a:lnTo>
                  <a:pt x="2582" y="214"/>
                </a:lnTo>
                <a:lnTo>
                  <a:pt x="2577" y="192"/>
                </a:lnTo>
                <a:lnTo>
                  <a:pt x="2562" y="176"/>
                </a:lnTo>
                <a:lnTo>
                  <a:pt x="2540" y="169"/>
                </a:lnTo>
                <a:close/>
                <a:moveTo>
                  <a:pt x="4767" y="169"/>
                </a:moveTo>
                <a:lnTo>
                  <a:pt x="4787" y="176"/>
                </a:lnTo>
                <a:lnTo>
                  <a:pt x="4803" y="192"/>
                </a:lnTo>
                <a:lnTo>
                  <a:pt x="4809" y="214"/>
                </a:lnTo>
                <a:lnTo>
                  <a:pt x="4803" y="236"/>
                </a:lnTo>
                <a:lnTo>
                  <a:pt x="4787" y="252"/>
                </a:lnTo>
                <a:lnTo>
                  <a:pt x="4767" y="258"/>
                </a:lnTo>
                <a:lnTo>
                  <a:pt x="4745" y="252"/>
                </a:lnTo>
                <a:lnTo>
                  <a:pt x="4729" y="236"/>
                </a:lnTo>
                <a:lnTo>
                  <a:pt x="4723" y="214"/>
                </a:lnTo>
                <a:lnTo>
                  <a:pt x="4729" y="192"/>
                </a:lnTo>
                <a:lnTo>
                  <a:pt x="4745" y="176"/>
                </a:lnTo>
                <a:lnTo>
                  <a:pt x="4767" y="169"/>
                </a:lnTo>
                <a:close/>
                <a:moveTo>
                  <a:pt x="310" y="143"/>
                </a:moveTo>
                <a:lnTo>
                  <a:pt x="321" y="83"/>
                </a:lnTo>
                <a:lnTo>
                  <a:pt x="263" y="0"/>
                </a:lnTo>
                <a:lnTo>
                  <a:pt x="266" y="105"/>
                </a:lnTo>
                <a:lnTo>
                  <a:pt x="310" y="143"/>
                </a:lnTo>
                <a:close/>
                <a:moveTo>
                  <a:pt x="6997" y="143"/>
                </a:moveTo>
                <a:lnTo>
                  <a:pt x="6986" y="83"/>
                </a:lnTo>
                <a:lnTo>
                  <a:pt x="7041" y="0"/>
                </a:lnTo>
                <a:lnTo>
                  <a:pt x="7041" y="105"/>
                </a:lnTo>
                <a:lnTo>
                  <a:pt x="6997" y="143"/>
                </a:lnTo>
                <a:close/>
                <a:moveTo>
                  <a:pt x="314" y="312"/>
                </a:moveTo>
                <a:lnTo>
                  <a:pt x="255" y="347"/>
                </a:lnTo>
                <a:lnTo>
                  <a:pt x="230" y="452"/>
                </a:lnTo>
                <a:lnTo>
                  <a:pt x="310" y="374"/>
                </a:lnTo>
                <a:lnTo>
                  <a:pt x="314" y="312"/>
                </a:lnTo>
                <a:close/>
                <a:moveTo>
                  <a:pt x="6992" y="312"/>
                </a:moveTo>
                <a:lnTo>
                  <a:pt x="7050" y="347"/>
                </a:lnTo>
                <a:lnTo>
                  <a:pt x="7076" y="452"/>
                </a:lnTo>
                <a:lnTo>
                  <a:pt x="6994" y="374"/>
                </a:lnTo>
                <a:lnTo>
                  <a:pt x="6992" y="312"/>
                </a:lnTo>
                <a:close/>
                <a:moveTo>
                  <a:pt x="246" y="223"/>
                </a:moveTo>
                <a:lnTo>
                  <a:pt x="161" y="183"/>
                </a:lnTo>
                <a:lnTo>
                  <a:pt x="0" y="243"/>
                </a:lnTo>
                <a:lnTo>
                  <a:pt x="166" y="280"/>
                </a:lnTo>
                <a:lnTo>
                  <a:pt x="246" y="223"/>
                </a:lnTo>
                <a:close/>
                <a:moveTo>
                  <a:pt x="7059" y="223"/>
                </a:moveTo>
                <a:lnTo>
                  <a:pt x="7143" y="183"/>
                </a:lnTo>
                <a:lnTo>
                  <a:pt x="7305" y="243"/>
                </a:lnTo>
                <a:lnTo>
                  <a:pt x="7139" y="280"/>
                </a:lnTo>
                <a:lnTo>
                  <a:pt x="7059" y="223"/>
                </a:lnTo>
                <a:close/>
                <a:moveTo>
                  <a:pt x="2449" y="245"/>
                </a:moveTo>
                <a:lnTo>
                  <a:pt x="2458" y="243"/>
                </a:lnTo>
                <a:lnTo>
                  <a:pt x="2464" y="240"/>
                </a:lnTo>
                <a:lnTo>
                  <a:pt x="2469" y="234"/>
                </a:lnTo>
                <a:lnTo>
                  <a:pt x="2471" y="227"/>
                </a:lnTo>
                <a:lnTo>
                  <a:pt x="2473" y="220"/>
                </a:lnTo>
                <a:lnTo>
                  <a:pt x="2471" y="212"/>
                </a:lnTo>
                <a:lnTo>
                  <a:pt x="2469" y="205"/>
                </a:lnTo>
                <a:lnTo>
                  <a:pt x="2464" y="200"/>
                </a:lnTo>
                <a:lnTo>
                  <a:pt x="2458" y="198"/>
                </a:lnTo>
                <a:lnTo>
                  <a:pt x="2449" y="196"/>
                </a:lnTo>
                <a:lnTo>
                  <a:pt x="303" y="196"/>
                </a:lnTo>
                <a:lnTo>
                  <a:pt x="294" y="198"/>
                </a:lnTo>
                <a:lnTo>
                  <a:pt x="288" y="200"/>
                </a:lnTo>
                <a:lnTo>
                  <a:pt x="283" y="205"/>
                </a:lnTo>
                <a:lnTo>
                  <a:pt x="279" y="212"/>
                </a:lnTo>
                <a:lnTo>
                  <a:pt x="279" y="220"/>
                </a:lnTo>
                <a:lnTo>
                  <a:pt x="279" y="227"/>
                </a:lnTo>
                <a:lnTo>
                  <a:pt x="283" y="234"/>
                </a:lnTo>
                <a:lnTo>
                  <a:pt x="288" y="240"/>
                </a:lnTo>
                <a:lnTo>
                  <a:pt x="294" y="243"/>
                </a:lnTo>
                <a:lnTo>
                  <a:pt x="303" y="245"/>
                </a:lnTo>
                <a:lnTo>
                  <a:pt x="2449" y="245"/>
                </a:lnTo>
                <a:close/>
                <a:moveTo>
                  <a:pt x="4856" y="245"/>
                </a:moveTo>
                <a:lnTo>
                  <a:pt x="4849" y="243"/>
                </a:lnTo>
                <a:lnTo>
                  <a:pt x="4842" y="240"/>
                </a:lnTo>
                <a:lnTo>
                  <a:pt x="4838" y="234"/>
                </a:lnTo>
                <a:lnTo>
                  <a:pt x="4834" y="227"/>
                </a:lnTo>
                <a:lnTo>
                  <a:pt x="4831" y="220"/>
                </a:lnTo>
                <a:lnTo>
                  <a:pt x="4834" y="212"/>
                </a:lnTo>
                <a:lnTo>
                  <a:pt x="4838" y="205"/>
                </a:lnTo>
                <a:lnTo>
                  <a:pt x="4842" y="200"/>
                </a:lnTo>
                <a:lnTo>
                  <a:pt x="4849" y="198"/>
                </a:lnTo>
                <a:lnTo>
                  <a:pt x="4856" y="196"/>
                </a:lnTo>
                <a:lnTo>
                  <a:pt x="7003" y="196"/>
                </a:lnTo>
                <a:lnTo>
                  <a:pt x="7010" y="198"/>
                </a:lnTo>
                <a:lnTo>
                  <a:pt x="7017" y="200"/>
                </a:lnTo>
                <a:lnTo>
                  <a:pt x="7021" y="205"/>
                </a:lnTo>
                <a:lnTo>
                  <a:pt x="7026" y="212"/>
                </a:lnTo>
                <a:lnTo>
                  <a:pt x="7028" y="220"/>
                </a:lnTo>
                <a:lnTo>
                  <a:pt x="7026" y="227"/>
                </a:lnTo>
                <a:lnTo>
                  <a:pt x="7021" y="234"/>
                </a:lnTo>
                <a:lnTo>
                  <a:pt x="7017" y="240"/>
                </a:lnTo>
                <a:lnTo>
                  <a:pt x="7010" y="243"/>
                </a:lnTo>
                <a:lnTo>
                  <a:pt x="7003" y="245"/>
                </a:lnTo>
                <a:lnTo>
                  <a:pt x="4856" y="245"/>
                </a:lnTo>
                <a:close/>
                <a:moveTo>
                  <a:pt x="3413" y="263"/>
                </a:moveTo>
                <a:lnTo>
                  <a:pt x="3404" y="260"/>
                </a:lnTo>
                <a:lnTo>
                  <a:pt x="3388" y="254"/>
                </a:lnTo>
                <a:lnTo>
                  <a:pt x="3362" y="245"/>
                </a:lnTo>
                <a:lnTo>
                  <a:pt x="3331" y="234"/>
                </a:lnTo>
                <a:lnTo>
                  <a:pt x="3293" y="220"/>
                </a:lnTo>
                <a:lnTo>
                  <a:pt x="3251" y="207"/>
                </a:lnTo>
                <a:lnTo>
                  <a:pt x="3209" y="192"/>
                </a:lnTo>
                <a:lnTo>
                  <a:pt x="3167" y="176"/>
                </a:lnTo>
                <a:lnTo>
                  <a:pt x="3125" y="163"/>
                </a:lnTo>
                <a:lnTo>
                  <a:pt x="3085" y="147"/>
                </a:lnTo>
                <a:lnTo>
                  <a:pt x="3049" y="136"/>
                </a:lnTo>
                <a:lnTo>
                  <a:pt x="3021" y="125"/>
                </a:lnTo>
                <a:lnTo>
                  <a:pt x="3001" y="116"/>
                </a:lnTo>
                <a:lnTo>
                  <a:pt x="2987" y="111"/>
                </a:lnTo>
                <a:lnTo>
                  <a:pt x="2965" y="100"/>
                </a:lnTo>
                <a:lnTo>
                  <a:pt x="2952" y="94"/>
                </a:lnTo>
                <a:lnTo>
                  <a:pt x="2945" y="91"/>
                </a:lnTo>
                <a:lnTo>
                  <a:pt x="2943" y="89"/>
                </a:lnTo>
                <a:lnTo>
                  <a:pt x="2939" y="91"/>
                </a:lnTo>
                <a:lnTo>
                  <a:pt x="2925" y="100"/>
                </a:lnTo>
                <a:lnTo>
                  <a:pt x="2908" y="111"/>
                </a:lnTo>
                <a:lnTo>
                  <a:pt x="2885" y="127"/>
                </a:lnTo>
                <a:lnTo>
                  <a:pt x="2859" y="143"/>
                </a:lnTo>
                <a:lnTo>
                  <a:pt x="2832" y="158"/>
                </a:lnTo>
                <a:lnTo>
                  <a:pt x="2806" y="172"/>
                </a:lnTo>
                <a:lnTo>
                  <a:pt x="2781" y="185"/>
                </a:lnTo>
                <a:lnTo>
                  <a:pt x="2759" y="192"/>
                </a:lnTo>
                <a:lnTo>
                  <a:pt x="2719" y="203"/>
                </a:lnTo>
                <a:lnTo>
                  <a:pt x="2690" y="212"/>
                </a:lnTo>
                <a:lnTo>
                  <a:pt x="2670" y="218"/>
                </a:lnTo>
                <a:lnTo>
                  <a:pt x="2666" y="220"/>
                </a:lnTo>
                <a:lnTo>
                  <a:pt x="2670" y="223"/>
                </a:lnTo>
                <a:lnTo>
                  <a:pt x="2684" y="227"/>
                </a:lnTo>
                <a:lnTo>
                  <a:pt x="2706" y="236"/>
                </a:lnTo>
                <a:lnTo>
                  <a:pt x="2730" y="245"/>
                </a:lnTo>
                <a:lnTo>
                  <a:pt x="2759" y="256"/>
                </a:lnTo>
                <a:lnTo>
                  <a:pt x="2786" y="267"/>
                </a:lnTo>
                <a:lnTo>
                  <a:pt x="2810" y="278"/>
                </a:lnTo>
                <a:lnTo>
                  <a:pt x="2830" y="287"/>
                </a:lnTo>
                <a:lnTo>
                  <a:pt x="2843" y="294"/>
                </a:lnTo>
                <a:lnTo>
                  <a:pt x="2857" y="305"/>
                </a:lnTo>
                <a:lnTo>
                  <a:pt x="2870" y="318"/>
                </a:lnTo>
                <a:lnTo>
                  <a:pt x="2885" y="334"/>
                </a:lnTo>
                <a:lnTo>
                  <a:pt x="2899" y="349"/>
                </a:lnTo>
                <a:lnTo>
                  <a:pt x="2912" y="363"/>
                </a:lnTo>
                <a:lnTo>
                  <a:pt x="2921" y="372"/>
                </a:lnTo>
                <a:lnTo>
                  <a:pt x="2923" y="376"/>
                </a:lnTo>
                <a:lnTo>
                  <a:pt x="2930" y="374"/>
                </a:lnTo>
                <a:lnTo>
                  <a:pt x="2947" y="369"/>
                </a:lnTo>
                <a:lnTo>
                  <a:pt x="2972" y="361"/>
                </a:lnTo>
                <a:lnTo>
                  <a:pt x="3005" y="352"/>
                </a:lnTo>
                <a:lnTo>
                  <a:pt x="3045" y="343"/>
                </a:lnTo>
                <a:lnTo>
                  <a:pt x="3085" y="332"/>
                </a:lnTo>
                <a:lnTo>
                  <a:pt x="3127" y="321"/>
                </a:lnTo>
                <a:lnTo>
                  <a:pt x="3169" y="309"/>
                </a:lnTo>
                <a:lnTo>
                  <a:pt x="3207" y="301"/>
                </a:lnTo>
                <a:lnTo>
                  <a:pt x="3238" y="294"/>
                </a:lnTo>
                <a:lnTo>
                  <a:pt x="3284" y="285"/>
                </a:lnTo>
                <a:lnTo>
                  <a:pt x="3326" y="276"/>
                </a:lnTo>
                <a:lnTo>
                  <a:pt x="3362" y="269"/>
                </a:lnTo>
                <a:lnTo>
                  <a:pt x="3388" y="265"/>
                </a:lnTo>
                <a:lnTo>
                  <a:pt x="3406" y="263"/>
                </a:lnTo>
                <a:lnTo>
                  <a:pt x="3413" y="263"/>
                </a:lnTo>
                <a:close/>
              </a:path>
            </a:pathLst>
          </a:custGeom>
          <a:solidFill>
            <a:srgbClr val="EB1C2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4388099" y="10447455"/>
            <a:ext cx="5670301" cy="379296"/>
          </a:xfrm>
          <a:custGeom>
            <a:avLst/>
            <a:gdLst>
              <a:gd name="T0" fmla="*/ 3943 w 7305"/>
              <a:gd name="T1" fmla="*/ 245 h 452"/>
              <a:gd name="T2" fmla="*/ 4095 w 7305"/>
              <a:gd name="T3" fmla="*/ 192 h 452"/>
              <a:gd name="T4" fmla="*/ 4255 w 7305"/>
              <a:gd name="T5" fmla="*/ 136 h 452"/>
              <a:gd name="T6" fmla="*/ 4339 w 7305"/>
              <a:gd name="T7" fmla="*/ 100 h 452"/>
              <a:gd name="T8" fmla="*/ 4368 w 7305"/>
              <a:gd name="T9" fmla="*/ 91 h 452"/>
              <a:gd name="T10" fmla="*/ 4446 w 7305"/>
              <a:gd name="T11" fmla="*/ 143 h 452"/>
              <a:gd name="T12" fmla="*/ 4548 w 7305"/>
              <a:gd name="T13" fmla="*/ 192 h 452"/>
              <a:gd name="T14" fmla="*/ 4641 w 7305"/>
              <a:gd name="T15" fmla="*/ 220 h 452"/>
              <a:gd name="T16" fmla="*/ 4574 w 7305"/>
              <a:gd name="T17" fmla="*/ 245 h 452"/>
              <a:gd name="T18" fmla="*/ 4474 w 7305"/>
              <a:gd name="T19" fmla="*/ 287 h 452"/>
              <a:gd name="T20" fmla="*/ 4419 w 7305"/>
              <a:gd name="T21" fmla="*/ 334 h 452"/>
              <a:gd name="T22" fmla="*/ 4384 w 7305"/>
              <a:gd name="T23" fmla="*/ 376 h 452"/>
              <a:gd name="T24" fmla="*/ 4299 w 7305"/>
              <a:gd name="T25" fmla="*/ 352 h 452"/>
              <a:gd name="T26" fmla="*/ 4138 w 7305"/>
              <a:gd name="T27" fmla="*/ 309 h 452"/>
              <a:gd name="T28" fmla="*/ 3980 w 7305"/>
              <a:gd name="T29" fmla="*/ 276 h 452"/>
              <a:gd name="T30" fmla="*/ 3894 w 7305"/>
              <a:gd name="T31" fmla="*/ 263 h 452"/>
              <a:gd name="T32" fmla="*/ 3736 w 7305"/>
              <a:gd name="T33" fmla="*/ 229 h 452"/>
              <a:gd name="T34" fmla="*/ 3692 w 7305"/>
              <a:gd name="T35" fmla="*/ 334 h 452"/>
              <a:gd name="T36" fmla="*/ 3584 w 7305"/>
              <a:gd name="T37" fmla="*/ 292 h 452"/>
              <a:gd name="T38" fmla="*/ 3628 w 7305"/>
              <a:gd name="T39" fmla="*/ 187 h 452"/>
              <a:gd name="T40" fmla="*/ 2502 w 7305"/>
              <a:gd name="T41" fmla="*/ 192 h 452"/>
              <a:gd name="T42" fmla="*/ 2540 w 7305"/>
              <a:gd name="T43" fmla="*/ 258 h 452"/>
              <a:gd name="T44" fmla="*/ 2577 w 7305"/>
              <a:gd name="T45" fmla="*/ 192 h 452"/>
              <a:gd name="T46" fmla="*/ 4787 w 7305"/>
              <a:gd name="T47" fmla="*/ 176 h 452"/>
              <a:gd name="T48" fmla="*/ 4787 w 7305"/>
              <a:gd name="T49" fmla="*/ 252 h 452"/>
              <a:gd name="T50" fmla="*/ 4723 w 7305"/>
              <a:gd name="T51" fmla="*/ 214 h 452"/>
              <a:gd name="T52" fmla="*/ 310 w 7305"/>
              <a:gd name="T53" fmla="*/ 143 h 452"/>
              <a:gd name="T54" fmla="*/ 310 w 7305"/>
              <a:gd name="T55" fmla="*/ 143 h 452"/>
              <a:gd name="T56" fmla="*/ 7041 w 7305"/>
              <a:gd name="T57" fmla="*/ 105 h 452"/>
              <a:gd name="T58" fmla="*/ 230 w 7305"/>
              <a:gd name="T59" fmla="*/ 452 h 452"/>
              <a:gd name="T60" fmla="*/ 7050 w 7305"/>
              <a:gd name="T61" fmla="*/ 347 h 452"/>
              <a:gd name="T62" fmla="*/ 246 w 7305"/>
              <a:gd name="T63" fmla="*/ 223 h 452"/>
              <a:gd name="T64" fmla="*/ 246 w 7305"/>
              <a:gd name="T65" fmla="*/ 223 h 452"/>
              <a:gd name="T66" fmla="*/ 7139 w 7305"/>
              <a:gd name="T67" fmla="*/ 280 h 452"/>
              <a:gd name="T68" fmla="*/ 2464 w 7305"/>
              <a:gd name="T69" fmla="*/ 240 h 452"/>
              <a:gd name="T70" fmla="*/ 2471 w 7305"/>
              <a:gd name="T71" fmla="*/ 212 h 452"/>
              <a:gd name="T72" fmla="*/ 2449 w 7305"/>
              <a:gd name="T73" fmla="*/ 196 h 452"/>
              <a:gd name="T74" fmla="*/ 283 w 7305"/>
              <a:gd name="T75" fmla="*/ 205 h 452"/>
              <a:gd name="T76" fmla="*/ 283 w 7305"/>
              <a:gd name="T77" fmla="*/ 234 h 452"/>
              <a:gd name="T78" fmla="*/ 2449 w 7305"/>
              <a:gd name="T79" fmla="*/ 245 h 452"/>
              <a:gd name="T80" fmla="*/ 4838 w 7305"/>
              <a:gd name="T81" fmla="*/ 234 h 452"/>
              <a:gd name="T82" fmla="*/ 4838 w 7305"/>
              <a:gd name="T83" fmla="*/ 205 h 452"/>
              <a:gd name="T84" fmla="*/ 7003 w 7305"/>
              <a:gd name="T85" fmla="*/ 196 h 452"/>
              <a:gd name="T86" fmla="*/ 7026 w 7305"/>
              <a:gd name="T87" fmla="*/ 212 h 452"/>
              <a:gd name="T88" fmla="*/ 7017 w 7305"/>
              <a:gd name="T89" fmla="*/ 240 h 452"/>
              <a:gd name="T90" fmla="*/ 3413 w 7305"/>
              <a:gd name="T91" fmla="*/ 263 h 452"/>
              <a:gd name="T92" fmla="*/ 3331 w 7305"/>
              <a:gd name="T93" fmla="*/ 234 h 452"/>
              <a:gd name="T94" fmla="*/ 3167 w 7305"/>
              <a:gd name="T95" fmla="*/ 176 h 452"/>
              <a:gd name="T96" fmla="*/ 3021 w 7305"/>
              <a:gd name="T97" fmla="*/ 125 h 452"/>
              <a:gd name="T98" fmla="*/ 2952 w 7305"/>
              <a:gd name="T99" fmla="*/ 94 h 452"/>
              <a:gd name="T100" fmla="*/ 2925 w 7305"/>
              <a:gd name="T101" fmla="*/ 100 h 452"/>
              <a:gd name="T102" fmla="*/ 2832 w 7305"/>
              <a:gd name="T103" fmla="*/ 158 h 452"/>
              <a:gd name="T104" fmla="*/ 2719 w 7305"/>
              <a:gd name="T105" fmla="*/ 203 h 452"/>
              <a:gd name="T106" fmla="*/ 2670 w 7305"/>
              <a:gd name="T107" fmla="*/ 223 h 452"/>
              <a:gd name="T108" fmla="*/ 2759 w 7305"/>
              <a:gd name="T109" fmla="*/ 256 h 452"/>
              <a:gd name="T110" fmla="*/ 2843 w 7305"/>
              <a:gd name="T111" fmla="*/ 294 h 452"/>
              <a:gd name="T112" fmla="*/ 2899 w 7305"/>
              <a:gd name="T113" fmla="*/ 349 h 452"/>
              <a:gd name="T114" fmla="*/ 2930 w 7305"/>
              <a:gd name="T115" fmla="*/ 374 h 452"/>
              <a:gd name="T116" fmla="*/ 3045 w 7305"/>
              <a:gd name="T117" fmla="*/ 343 h 452"/>
              <a:gd name="T118" fmla="*/ 3207 w 7305"/>
              <a:gd name="T119" fmla="*/ 301 h 452"/>
              <a:gd name="T120" fmla="*/ 3362 w 7305"/>
              <a:gd name="T121" fmla="*/ 26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05" h="452">
                <a:moveTo>
                  <a:pt x="3894" y="263"/>
                </a:moveTo>
                <a:lnTo>
                  <a:pt x="3900" y="260"/>
                </a:lnTo>
                <a:lnTo>
                  <a:pt x="3918" y="254"/>
                </a:lnTo>
                <a:lnTo>
                  <a:pt x="3943" y="245"/>
                </a:lnTo>
                <a:lnTo>
                  <a:pt x="3976" y="234"/>
                </a:lnTo>
                <a:lnTo>
                  <a:pt x="4013" y="220"/>
                </a:lnTo>
                <a:lnTo>
                  <a:pt x="4053" y="207"/>
                </a:lnTo>
                <a:lnTo>
                  <a:pt x="4095" y="192"/>
                </a:lnTo>
                <a:lnTo>
                  <a:pt x="4140" y="176"/>
                </a:lnTo>
                <a:lnTo>
                  <a:pt x="4182" y="163"/>
                </a:lnTo>
                <a:lnTo>
                  <a:pt x="4220" y="147"/>
                </a:lnTo>
                <a:lnTo>
                  <a:pt x="4255" y="136"/>
                </a:lnTo>
                <a:lnTo>
                  <a:pt x="4284" y="125"/>
                </a:lnTo>
                <a:lnTo>
                  <a:pt x="4306" y="116"/>
                </a:lnTo>
                <a:lnTo>
                  <a:pt x="4317" y="111"/>
                </a:lnTo>
                <a:lnTo>
                  <a:pt x="4339" y="100"/>
                </a:lnTo>
                <a:lnTo>
                  <a:pt x="4353" y="94"/>
                </a:lnTo>
                <a:lnTo>
                  <a:pt x="4361" y="91"/>
                </a:lnTo>
                <a:lnTo>
                  <a:pt x="4364" y="89"/>
                </a:lnTo>
                <a:lnTo>
                  <a:pt x="4368" y="91"/>
                </a:lnTo>
                <a:lnTo>
                  <a:pt x="4379" y="100"/>
                </a:lnTo>
                <a:lnTo>
                  <a:pt x="4397" y="111"/>
                </a:lnTo>
                <a:lnTo>
                  <a:pt x="4421" y="127"/>
                </a:lnTo>
                <a:lnTo>
                  <a:pt x="4446" y="143"/>
                </a:lnTo>
                <a:lnTo>
                  <a:pt x="4472" y="158"/>
                </a:lnTo>
                <a:lnTo>
                  <a:pt x="4499" y="172"/>
                </a:lnTo>
                <a:lnTo>
                  <a:pt x="4525" y="185"/>
                </a:lnTo>
                <a:lnTo>
                  <a:pt x="4548" y="192"/>
                </a:lnTo>
                <a:lnTo>
                  <a:pt x="4588" y="203"/>
                </a:lnTo>
                <a:lnTo>
                  <a:pt x="4616" y="212"/>
                </a:lnTo>
                <a:lnTo>
                  <a:pt x="4634" y="218"/>
                </a:lnTo>
                <a:lnTo>
                  <a:pt x="4641" y="220"/>
                </a:lnTo>
                <a:lnTo>
                  <a:pt x="4636" y="223"/>
                </a:lnTo>
                <a:lnTo>
                  <a:pt x="4621" y="227"/>
                </a:lnTo>
                <a:lnTo>
                  <a:pt x="4601" y="236"/>
                </a:lnTo>
                <a:lnTo>
                  <a:pt x="4574" y="245"/>
                </a:lnTo>
                <a:lnTo>
                  <a:pt x="4548" y="256"/>
                </a:lnTo>
                <a:lnTo>
                  <a:pt x="4521" y="267"/>
                </a:lnTo>
                <a:lnTo>
                  <a:pt x="4494" y="278"/>
                </a:lnTo>
                <a:lnTo>
                  <a:pt x="4474" y="287"/>
                </a:lnTo>
                <a:lnTo>
                  <a:pt x="4461" y="294"/>
                </a:lnTo>
                <a:lnTo>
                  <a:pt x="4450" y="305"/>
                </a:lnTo>
                <a:lnTo>
                  <a:pt x="4435" y="318"/>
                </a:lnTo>
                <a:lnTo>
                  <a:pt x="4419" y="334"/>
                </a:lnTo>
                <a:lnTo>
                  <a:pt x="4406" y="349"/>
                </a:lnTo>
                <a:lnTo>
                  <a:pt x="4395" y="363"/>
                </a:lnTo>
                <a:lnTo>
                  <a:pt x="4386" y="372"/>
                </a:lnTo>
                <a:lnTo>
                  <a:pt x="4384" y="376"/>
                </a:lnTo>
                <a:lnTo>
                  <a:pt x="4377" y="374"/>
                </a:lnTo>
                <a:lnTo>
                  <a:pt x="4359" y="369"/>
                </a:lnTo>
                <a:lnTo>
                  <a:pt x="4333" y="361"/>
                </a:lnTo>
                <a:lnTo>
                  <a:pt x="4299" y="352"/>
                </a:lnTo>
                <a:lnTo>
                  <a:pt x="4262" y="343"/>
                </a:lnTo>
                <a:lnTo>
                  <a:pt x="4220" y="332"/>
                </a:lnTo>
                <a:lnTo>
                  <a:pt x="4177" y="321"/>
                </a:lnTo>
                <a:lnTo>
                  <a:pt x="4138" y="309"/>
                </a:lnTo>
                <a:lnTo>
                  <a:pt x="4100" y="301"/>
                </a:lnTo>
                <a:lnTo>
                  <a:pt x="4067" y="294"/>
                </a:lnTo>
                <a:lnTo>
                  <a:pt x="4020" y="285"/>
                </a:lnTo>
                <a:lnTo>
                  <a:pt x="3980" y="276"/>
                </a:lnTo>
                <a:lnTo>
                  <a:pt x="3945" y="269"/>
                </a:lnTo>
                <a:lnTo>
                  <a:pt x="3916" y="265"/>
                </a:lnTo>
                <a:lnTo>
                  <a:pt x="3900" y="263"/>
                </a:lnTo>
                <a:lnTo>
                  <a:pt x="3894" y="263"/>
                </a:lnTo>
                <a:close/>
                <a:moveTo>
                  <a:pt x="3661" y="180"/>
                </a:moveTo>
                <a:lnTo>
                  <a:pt x="3692" y="187"/>
                </a:lnTo>
                <a:lnTo>
                  <a:pt x="3719" y="203"/>
                </a:lnTo>
                <a:lnTo>
                  <a:pt x="3736" y="229"/>
                </a:lnTo>
                <a:lnTo>
                  <a:pt x="3743" y="260"/>
                </a:lnTo>
                <a:lnTo>
                  <a:pt x="3736" y="292"/>
                </a:lnTo>
                <a:lnTo>
                  <a:pt x="3719" y="316"/>
                </a:lnTo>
                <a:lnTo>
                  <a:pt x="3692" y="334"/>
                </a:lnTo>
                <a:lnTo>
                  <a:pt x="3661" y="341"/>
                </a:lnTo>
                <a:lnTo>
                  <a:pt x="3628" y="334"/>
                </a:lnTo>
                <a:lnTo>
                  <a:pt x="3601" y="316"/>
                </a:lnTo>
                <a:lnTo>
                  <a:pt x="3584" y="292"/>
                </a:lnTo>
                <a:lnTo>
                  <a:pt x="3577" y="260"/>
                </a:lnTo>
                <a:lnTo>
                  <a:pt x="3584" y="229"/>
                </a:lnTo>
                <a:lnTo>
                  <a:pt x="3601" y="203"/>
                </a:lnTo>
                <a:lnTo>
                  <a:pt x="3628" y="187"/>
                </a:lnTo>
                <a:lnTo>
                  <a:pt x="3661" y="180"/>
                </a:lnTo>
                <a:close/>
                <a:moveTo>
                  <a:pt x="2540" y="169"/>
                </a:moveTo>
                <a:lnTo>
                  <a:pt x="2517" y="176"/>
                </a:lnTo>
                <a:lnTo>
                  <a:pt x="2502" y="192"/>
                </a:lnTo>
                <a:lnTo>
                  <a:pt x="2497" y="214"/>
                </a:lnTo>
                <a:lnTo>
                  <a:pt x="2502" y="236"/>
                </a:lnTo>
                <a:lnTo>
                  <a:pt x="2517" y="252"/>
                </a:lnTo>
                <a:lnTo>
                  <a:pt x="2540" y="258"/>
                </a:lnTo>
                <a:lnTo>
                  <a:pt x="2562" y="252"/>
                </a:lnTo>
                <a:lnTo>
                  <a:pt x="2577" y="236"/>
                </a:lnTo>
                <a:lnTo>
                  <a:pt x="2582" y="214"/>
                </a:lnTo>
                <a:lnTo>
                  <a:pt x="2577" y="192"/>
                </a:lnTo>
                <a:lnTo>
                  <a:pt x="2562" y="176"/>
                </a:lnTo>
                <a:lnTo>
                  <a:pt x="2540" y="169"/>
                </a:lnTo>
                <a:close/>
                <a:moveTo>
                  <a:pt x="4767" y="169"/>
                </a:moveTo>
                <a:lnTo>
                  <a:pt x="4787" y="176"/>
                </a:lnTo>
                <a:lnTo>
                  <a:pt x="4803" y="192"/>
                </a:lnTo>
                <a:lnTo>
                  <a:pt x="4809" y="214"/>
                </a:lnTo>
                <a:lnTo>
                  <a:pt x="4803" y="236"/>
                </a:lnTo>
                <a:lnTo>
                  <a:pt x="4787" y="252"/>
                </a:lnTo>
                <a:lnTo>
                  <a:pt x="4767" y="258"/>
                </a:lnTo>
                <a:lnTo>
                  <a:pt x="4745" y="252"/>
                </a:lnTo>
                <a:lnTo>
                  <a:pt x="4729" y="236"/>
                </a:lnTo>
                <a:lnTo>
                  <a:pt x="4723" y="214"/>
                </a:lnTo>
                <a:lnTo>
                  <a:pt x="4729" y="192"/>
                </a:lnTo>
                <a:lnTo>
                  <a:pt x="4745" y="176"/>
                </a:lnTo>
                <a:lnTo>
                  <a:pt x="4767" y="169"/>
                </a:lnTo>
                <a:close/>
                <a:moveTo>
                  <a:pt x="310" y="143"/>
                </a:moveTo>
                <a:lnTo>
                  <a:pt x="321" y="83"/>
                </a:lnTo>
                <a:lnTo>
                  <a:pt x="263" y="0"/>
                </a:lnTo>
                <a:lnTo>
                  <a:pt x="266" y="105"/>
                </a:lnTo>
                <a:lnTo>
                  <a:pt x="310" y="143"/>
                </a:lnTo>
                <a:close/>
                <a:moveTo>
                  <a:pt x="6997" y="143"/>
                </a:moveTo>
                <a:lnTo>
                  <a:pt x="6986" y="83"/>
                </a:lnTo>
                <a:lnTo>
                  <a:pt x="7041" y="0"/>
                </a:lnTo>
                <a:lnTo>
                  <a:pt x="7041" y="105"/>
                </a:lnTo>
                <a:lnTo>
                  <a:pt x="6997" y="143"/>
                </a:lnTo>
                <a:close/>
                <a:moveTo>
                  <a:pt x="314" y="312"/>
                </a:moveTo>
                <a:lnTo>
                  <a:pt x="255" y="347"/>
                </a:lnTo>
                <a:lnTo>
                  <a:pt x="230" y="452"/>
                </a:lnTo>
                <a:lnTo>
                  <a:pt x="310" y="374"/>
                </a:lnTo>
                <a:lnTo>
                  <a:pt x="314" y="312"/>
                </a:lnTo>
                <a:close/>
                <a:moveTo>
                  <a:pt x="6992" y="312"/>
                </a:moveTo>
                <a:lnTo>
                  <a:pt x="7050" y="347"/>
                </a:lnTo>
                <a:lnTo>
                  <a:pt x="7076" y="452"/>
                </a:lnTo>
                <a:lnTo>
                  <a:pt x="6994" y="374"/>
                </a:lnTo>
                <a:lnTo>
                  <a:pt x="6992" y="312"/>
                </a:lnTo>
                <a:close/>
                <a:moveTo>
                  <a:pt x="246" y="223"/>
                </a:moveTo>
                <a:lnTo>
                  <a:pt x="161" y="183"/>
                </a:lnTo>
                <a:lnTo>
                  <a:pt x="0" y="243"/>
                </a:lnTo>
                <a:lnTo>
                  <a:pt x="166" y="280"/>
                </a:lnTo>
                <a:lnTo>
                  <a:pt x="246" y="223"/>
                </a:lnTo>
                <a:close/>
                <a:moveTo>
                  <a:pt x="7059" y="223"/>
                </a:moveTo>
                <a:lnTo>
                  <a:pt x="7143" y="183"/>
                </a:lnTo>
                <a:lnTo>
                  <a:pt x="7305" y="243"/>
                </a:lnTo>
                <a:lnTo>
                  <a:pt x="7139" y="280"/>
                </a:lnTo>
                <a:lnTo>
                  <a:pt x="7059" y="223"/>
                </a:lnTo>
                <a:close/>
                <a:moveTo>
                  <a:pt x="2449" y="245"/>
                </a:moveTo>
                <a:lnTo>
                  <a:pt x="2458" y="243"/>
                </a:lnTo>
                <a:lnTo>
                  <a:pt x="2464" y="240"/>
                </a:lnTo>
                <a:lnTo>
                  <a:pt x="2469" y="234"/>
                </a:lnTo>
                <a:lnTo>
                  <a:pt x="2471" y="227"/>
                </a:lnTo>
                <a:lnTo>
                  <a:pt x="2473" y="220"/>
                </a:lnTo>
                <a:lnTo>
                  <a:pt x="2471" y="212"/>
                </a:lnTo>
                <a:lnTo>
                  <a:pt x="2469" y="205"/>
                </a:lnTo>
                <a:lnTo>
                  <a:pt x="2464" y="200"/>
                </a:lnTo>
                <a:lnTo>
                  <a:pt x="2458" y="198"/>
                </a:lnTo>
                <a:lnTo>
                  <a:pt x="2449" y="196"/>
                </a:lnTo>
                <a:lnTo>
                  <a:pt x="303" y="196"/>
                </a:lnTo>
                <a:lnTo>
                  <a:pt x="294" y="198"/>
                </a:lnTo>
                <a:lnTo>
                  <a:pt x="288" y="200"/>
                </a:lnTo>
                <a:lnTo>
                  <a:pt x="283" y="205"/>
                </a:lnTo>
                <a:lnTo>
                  <a:pt x="279" y="212"/>
                </a:lnTo>
                <a:lnTo>
                  <a:pt x="279" y="220"/>
                </a:lnTo>
                <a:lnTo>
                  <a:pt x="279" y="227"/>
                </a:lnTo>
                <a:lnTo>
                  <a:pt x="283" y="234"/>
                </a:lnTo>
                <a:lnTo>
                  <a:pt x="288" y="240"/>
                </a:lnTo>
                <a:lnTo>
                  <a:pt x="294" y="243"/>
                </a:lnTo>
                <a:lnTo>
                  <a:pt x="303" y="245"/>
                </a:lnTo>
                <a:lnTo>
                  <a:pt x="2449" y="245"/>
                </a:lnTo>
                <a:close/>
                <a:moveTo>
                  <a:pt x="4856" y="245"/>
                </a:moveTo>
                <a:lnTo>
                  <a:pt x="4849" y="243"/>
                </a:lnTo>
                <a:lnTo>
                  <a:pt x="4842" y="240"/>
                </a:lnTo>
                <a:lnTo>
                  <a:pt x="4838" y="234"/>
                </a:lnTo>
                <a:lnTo>
                  <a:pt x="4834" y="227"/>
                </a:lnTo>
                <a:lnTo>
                  <a:pt x="4831" y="220"/>
                </a:lnTo>
                <a:lnTo>
                  <a:pt x="4834" y="212"/>
                </a:lnTo>
                <a:lnTo>
                  <a:pt x="4838" y="205"/>
                </a:lnTo>
                <a:lnTo>
                  <a:pt x="4842" y="200"/>
                </a:lnTo>
                <a:lnTo>
                  <a:pt x="4849" y="198"/>
                </a:lnTo>
                <a:lnTo>
                  <a:pt x="4856" y="196"/>
                </a:lnTo>
                <a:lnTo>
                  <a:pt x="7003" y="196"/>
                </a:lnTo>
                <a:lnTo>
                  <a:pt x="7010" y="198"/>
                </a:lnTo>
                <a:lnTo>
                  <a:pt x="7017" y="200"/>
                </a:lnTo>
                <a:lnTo>
                  <a:pt x="7021" y="205"/>
                </a:lnTo>
                <a:lnTo>
                  <a:pt x="7026" y="212"/>
                </a:lnTo>
                <a:lnTo>
                  <a:pt x="7028" y="220"/>
                </a:lnTo>
                <a:lnTo>
                  <a:pt x="7026" y="227"/>
                </a:lnTo>
                <a:lnTo>
                  <a:pt x="7021" y="234"/>
                </a:lnTo>
                <a:lnTo>
                  <a:pt x="7017" y="240"/>
                </a:lnTo>
                <a:lnTo>
                  <a:pt x="7010" y="243"/>
                </a:lnTo>
                <a:lnTo>
                  <a:pt x="7003" y="245"/>
                </a:lnTo>
                <a:lnTo>
                  <a:pt x="4856" y="245"/>
                </a:lnTo>
                <a:close/>
                <a:moveTo>
                  <a:pt x="3413" y="263"/>
                </a:moveTo>
                <a:lnTo>
                  <a:pt x="3404" y="260"/>
                </a:lnTo>
                <a:lnTo>
                  <a:pt x="3388" y="254"/>
                </a:lnTo>
                <a:lnTo>
                  <a:pt x="3362" y="245"/>
                </a:lnTo>
                <a:lnTo>
                  <a:pt x="3331" y="234"/>
                </a:lnTo>
                <a:lnTo>
                  <a:pt x="3293" y="220"/>
                </a:lnTo>
                <a:lnTo>
                  <a:pt x="3251" y="207"/>
                </a:lnTo>
                <a:lnTo>
                  <a:pt x="3209" y="192"/>
                </a:lnTo>
                <a:lnTo>
                  <a:pt x="3167" y="176"/>
                </a:lnTo>
                <a:lnTo>
                  <a:pt x="3125" y="163"/>
                </a:lnTo>
                <a:lnTo>
                  <a:pt x="3085" y="147"/>
                </a:lnTo>
                <a:lnTo>
                  <a:pt x="3049" y="136"/>
                </a:lnTo>
                <a:lnTo>
                  <a:pt x="3021" y="125"/>
                </a:lnTo>
                <a:lnTo>
                  <a:pt x="3001" y="116"/>
                </a:lnTo>
                <a:lnTo>
                  <a:pt x="2987" y="111"/>
                </a:lnTo>
                <a:lnTo>
                  <a:pt x="2965" y="100"/>
                </a:lnTo>
                <a:lnTo>
                  <a:pt x="2952" y="94"/>
                </a:lnTo>
                <a:lnTo>
                  <a:pt x="2945" y="91"/>
                </a:lnTo>
                <a:lnTo>
                  <a:pt x="2943" y="89"/>
                </a:lnTo>
                <a:lnTo>
                  <a:pt x="2939" y="91"/>
                </a:lnTo>
                <a:lnTo>
                  <a:pt x="2925" y="100"/>
                </a:lnTo>
                <a:lnTo>
                  <a:pt x="2908" y="111"/>
                </a:lnTo>
                <a:lnTo>
                  <a:pt x="2885" y="127"/>
                </a:lnTo>
                <a:lnTo>
                  <a:pt x="2859" y="143"/>
                </a:lnTo>
                <a:lnTo>
                  <a:pt x="2832" y="158"/>
                </a:lnTo>
                <a:lnTo>
                  <a:pt x="2806" y="172"/>
                </a:lnTo>
                <a:lnTo>
                  <a:pt x="2781" y="185"/>
                </a:lnTo>
                <a:lnTo>
                  <a:pt x="2759" y="192"/>
                </a:lnTo>
                <a:lnTo>
                  <a:pt x="2719" y="203"/>
                </a:lnTo>
                <a:lnTo>
                  <a:pt x="2690" y="212"/>
                </a:lnTo>
                <a:lnTo>
                  <a:pt x="2670" y="218"/>
                </a:lnTo>
                <a:lnTo>
                  <a:pt x="2666" y="220"/>
                </a:lnTo>
                <a:lnTo>
                  <a:pt x="2670" y="223"/>
                </a:lnTo>
                <a:lnTo>
                  <a:pt x="2684" y="227"/>
                </a:lnTo>
                <a:lnTo>
                  <a:pt x="2706" y="236"/>
                </a:lnTo>
                <a:lnTo>
                  <a:pt x="2730" y="245"/>
                </a:lnTo>
                <a:lnTo>
                  <a:pt x="2759" y="256"/>
                </a:lnTo>
                <a:lnTo>
                  <a:pt x="2786" y="267"/>
                </a:lnTo>
                <a:lnTo>
                  <a:pt x="2810" y="278"/>
                </a:lnTo>
                <a:lnTo>
                  <a:pt x="2830" y="287"/>
                </a:lnTo>
                <a:lnTo>
                  <a:pt x="2843" y="294"/>
                </a:lnTo>
                <a:lnTo>
                  <a:pt x="2857" y="305"/>
                </a:lnTo>
                <a:lnTo>
                  <a:pt x="2870" y="318"/>
                </a:lnTo>
                <a:lnTo>
                  <a:pt x="2885" y="334"/>
                </a:lnTo>
                <a:lnTo>
                  <a:pt x="2899" y="349"/>
                </a:lnTo>
                <a:lnTo>
                  <a:pt x="2912" y="363"/>
                </a:lnTo>
                <a:lnTo>
                  <a:pt x="2921" y="372"/>
                </a:lnTo>
                <a:lnTo>
                  <a:pt x="2923" y="376"/>
                </a:lnTo>
                <a:lnTo>
                  <a:pt x="2930" y="374"/>
                </a:lnTo>
                <a:lnTo>
                  <a:pt x="2947" y="369"/>
                </a:lnTo>
                <a:lnTo>
                  <a:pt x="2972" y="361"/>
                </a:lnTo>
                <a:lnTo>
                  <a:pt x="3005" y="352"/>
                </a:lnTo>
                <a:lnTo>
                  <a:pt x="3045" y="343"/>
                </a:lnTo>
                <a:lnTo>
                  <a:pt x="3085" y="332"/>
                </a:lnTo>
                <a:lnTo>
                  <a:pt x="3127" y="321"/>
                </a:lnTo>
                <a:lnTo>
                  <a:pt x="3169" y="309"/>
                </a:lnTo>
                <a:lnTo>
                  <a:pt x="3207" y="301"/>
                </a:lnTo>
                <a:lnTo>
                  <a:pt x="3238" y="294"/>
                </a:lnTo>
                <a:lnTo>
                  <a:pt x="3284" y="285"/>
                </a:lnTo>
                <a:lnTo>
                  <a:pt x="3326" y="276"/>
                </a:lnTo>
                <a:lnTo>
                  <a:pt x="3362" y="269"/>
                </a:lnTo>
                <a:lnTo>
                  <a:pt x="3388" y="265"/>
                </a:lnTo>
                <a:lnTo>
                  <a:pt x="3406" y="263"/>
                </a:lnTo>
                <a:lnTo>
                  <a:pt x="3413" y="263"/>
                </a:lnTo>
                <a:close/>
              </a:path>
            </a:pathLst>
          </a:custGeom>
          <a:solidFill>
            <a:srgbClr val="55323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4388099" y="8618655"/>
            <a:ext cx="5670301" cy="379296"/>
          </a:xfrm>
          <a:custGeom>
            <a:avLst/>
            <a:gdLst>
              <a:gd name="T0" fmla="*/ 3943 w 7305"/>
              <a:gd name="T1" fmla="*/ 245 h 452"/>
              <a:gd name="T2" fmla="*/ 4095 w 7305"/>
              <a:gd name="T3" fmla="*/ 192 h 452"/>
              <a:gd name="T4" fmla="*/ 4255 w 7305"/>
              <a:gd name="T5" fmla="*/ 136 h 452"/>
              <a:gd name="T6" fmla="*/ 4339 w 7305"/>
              <a:gd name="T7" fmla="*/ 100 h 452"/>
              <a:gd name="T8" fmla="*/ 4368 w 7305"/>
              <a:gd name="T9" fmla="*/ 91 h 452"/>
              <a:gd name="T10" fmla="*/ 4446 w 7305"/>
              <a:gd name="T11" fmla="*/ 143 h 452"/>
              <a:gd name="T12" fmla="*/ 4548 w 7305"/>
              <a:gd name="T13" fmla="*/ 192 h 452"/>
              <a:gd name="T14" fmla="*/ 4641 w 7305"/>
              <a:gd name="T15" fmla="*/ 220 h 452"/>
              <a:gd name="T16" fmla="*/ 4574 w 7305"/>
              <a:gd name="T17" fmla="*/ 245 h 452"/>
              <a:gd name="T18" fmla="*/ 4474 w 7305"/>
              <a:gd name="T19" fmla="*/ 287 h 452"/>
              <a:gd name="T20" fmla="*/ 4419 w 7305"/>
              <a:gd name="T21" fmla="*/ 334 h 452"/>
              <a:gd name="T22" fmla="*/ 4384 w 7305"/>
              <a:gd name="T23" fmla="*/ 376 h 452"/>
              <a:gd name="T24" fmla="*/ 4299 w 7305"/>
              <a:gd name="T25" fmla="*/ 352 h 452"/>
              <a:gd name="T26" fmla="*/ 4138 w 7305"/>
              <a:gd name="T27" fmla="*/ 309 h 452"/>
              <a:gd name="T28" fmla="*/ 3980 w 7305"/>
              <a:gd name="T29" fmla="*/ 276 h 452"/>
              <a:gd name="T30" fmla="*/ 3894 w 7305"/>
              <a:gd name="T31" fmla="*/ 263 h 452"/>
              <a:gd name="T32" fmla="*/ 3736 w 7305"/>
              <a:gd name="T33" fmla="*/ 229 h 452"/>
              <a:gd name="T34" fmla="*/ 3692 w 7305"/>
              <a:gd name="T35" fmla="*/ 334 h 452"/>
              <a:gd name="T36" fmla="*/ 3584 w 7305"/>
              <a:gd name="T37" fmla="*/ 292 h 452"/>
              <a:gd name="T38" fmla="*/ 3628 w 7305"/>
              <a:gd name="T39" fmla="*/ 187 h 452"/>
              <a:gd name="T40" fmla="*/ 2502 w 7305"/>
              <a:gd name="T41" fmla="*/ 192 h 452"/>
              <a:gd name="T42" fmla="*/ 2540 w 7305"/>
              <a:gd name="T43" fmla="*/ 258 h 452"/>
              <a:gd name="T44" fmla="*/ 2577 w 7305"/>
              <a:gd name="T45" fmla="*/ 192 h 452"/>
              <a:gd name="T46" fmla="*/ 4787 w 7305"/>
              <a:gd name="T47" fmla="*/ 176 h 452"/>
              <a:gd name="T48" fmla="*/ 4787 w 7305"/>
              <a:gd name="T49" fmla="*/ 252 h 452"/>
              <a:gd name="T50" fmla="*/ 4723 w 7305"/>
              <a:gd name="T51" fmla="*/ 214 h 452"/>
              <a:gd name="T52" fmla="*/ 310 w 7305"/>
              <a:gd name="T53" fmla="*/ 143 h 452"/>
              <a:gd name="T54" fmla="*/ 310 w 7305"/>
              <a:gd name="T55" fmla="*/ 143 h 452"/>
              <a:gd name="T56" fmla="*/ 7041 w 7305"/>
              <a:gd name="T57" fmla="*/ 105 h 452"/>
              <a:gd name="T58" fmla="*/ 230 w 7305"/>
              <a:gd name="T59" fmla="*/ 452 h 452"/>
              <a:gd name="T60" fmla="*/ 7050 w 7305"/>
              <a:gd name="T61" fmla="*/ 347 h 452"/>
              <a:gd name="T62" fmla="*/ 246 w 7305"/>
              <a:gd name="T63" fmla="*/ 223 h 452"/>
              <a:gd name="T64" fmla="*/ 246 w 7305"/>
              <a:gd name="T65" fmla="*/ 223 h 452"/>
              <a:gd name="T66" fmla="*/ 7139 w 7305"/>
              <a:gd name="T67" fmla="*/ 280 h 452"/>
              <a:gd name="T68" fmla="*/ 2464 w 7305"/>
              <a:gd name="T69" fmla="*/ 240 h 452"/>
              <a:gd name="T70" fmla="*/ 2471 w 7305"/>
              <a:gd name="T71" fmla="*/ 212 h 452"/>
              <a:gd name="T72" fmla="*/ 2449 w 7305"/>
              <a:gd name="T73" fmla="*/ 196 h 452"/>
              <a:gd name="T74" fmla="*/ 283 w 7305"/>
              <a:gd name="T75" fmla="*/ 205 h 452"/>
              <a:gd name="T76" fmla="*/ 283 w 7305"/>
              <a:gd name="T77" fmla="*/ 234 h 452"/>
              <a:gd name="T78" fmla="*/ 2449 w 7305"/>
              <a:gd name="T79" fmla="*/ 245 h 452"/>
              <a:gd name="T80" fmla="*/ 4838 w 7305"/>
              <a:gd name="T81" fmla="*/ 234 h 452"/>
              <a:gd name="T82" fmla="*/ 4838 w 7305"/>
              <a:gd name="T83" fmla="*/ 205 h 452"/>
              <a:gd name="T84" fmla="*/ 7003 w 7305"/>
              <a:gd name="T85" fmla="*/ 196 h 452"/>
              <a:gd name="T86" fmla="*/ 7026 w 7305"/>
              <a:gd name="T87" fmla="*/ 212 h 452"/>
              <a:gd name="T88" fmla="*/ 7017 w 7305"/>
              <a:gd name="T89" fmla="*/ 240 h 452"/>
              <a:gd name="T90" fmla="*/ 3413 w 7305"/>
              <a:gd name="T91" fmla="*/ 263 h 452"/>
              <a:gd name="T92" fmla="*/ 3331 w 7305"/>
              <a:gd name="T93" fmla="*/ 234 h 452"/>
              <a:gd name="T94" fmla="*/ 3167 w 7305"/>
              <a:gd name="T95" fmla="*/ 176 h 452"/>
              <a:gd name="T96" fmla="*/ 3021 w 7305"/>
              <a:gd name="T97" fmla="*/ 125 h 452"/>
              <a:gd name="T98" fmla="*/ 2952 w 7305"/>
              <a:gd name="T99" fmla="*/ 94 h 452"/>
              <a:gd name="T100" fmla="*/ 2925 w 7305"/>
              <a:gd name="T101" fmla="*/ 100 h 452"/>
              <a:gd name="T102" fmla="*/ 2832 w 7305"/>
              <a:gd name="T103" fmla="*/ 158 h 452"/>
              <a:gd name="T104" fmla="*/ 2719 w 7305"/>
              <a:gd name="T105" fmla="*/ 203 h 452"/>
              <a:gd name="T106" fmla="*/ 2670 w 7305"/>
              <a:gd name="T107" fmla="*/ 223 h 452"/>
              <a:gd name="T108" fmla="*/ 2759 w 7305"/>
              <a:gd name="T109" fmla="*/ 256 h 452"/>
              <a:gd name="T110" fmla="*/ 2843 w 7305"/>
              <a:gd name="T111" fmla="*/ 294 h 452"/>
              <a:gd name="T112" fmla="*/ 2899 w 7305"/>
              <a:gd name="T113" fmla="*/ 349 h 452"/>
              <a:gd name="T114" fmla="*/ 2930 w 7305"/>
              <a:gd name="T115" fmla="*/ 374 h 452"/>
              <a:gd name="T116" fmla="*/ 3045 w 7305"/>
              <a:gd name="T117" fmla="*/ 343 h 452"/>
              <a:gd name="T118" fmla="*/ 3207 w 7305"/>
              <a:gd name="T119" fmla="*/ 301 h 452"/>
              <a:gd name="T120" fmla="*/ 3362 w 7305"/>
              <a:gd name="T121" fmla="*/ 26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05" h="452">
                <a:moveTo>
                  <a:pt x="3894" y="263"/>
                </a:moveTo>
                <a:lnTo>
                  <a:pt x="3900" y="260"/>
                </a:lnTo>
                <a:lnTo>
                  <a:pt x="3918" y="254"/>
                </a:lnTo>
                <a:lnTo>
                  <a:pt x="3943" y="245"/>
                </a:lnTo>
                <a:lnTo>
                  <a:pt x="3976" y="234"/>
                </a:lnTo>
                <a:lnTo>
                  <a:pt x="4013" y="220"/>
                </a:lnTo>
                <a:lnTo>
                  <a:pt x="4053" y="207"/>
                </a:lnTo>
                <a:lnTo>
                  <a:pt x="4095" y="192"/>
                </a:lnTo>
                <a:lnTo>
                  <a:pt x="4140" y="176"/>
                </a:lnTo>
                <a:lnTo>
                  <a:pt x="4182" y="163"/>
                </a:lnTo>
                <a:lnTo>
                  <a:pt x="4220" y="147"/>
                </a:lnTo>
                <a:lnTo>
                  <a:pt x="4255" y="136"/>
                </a:lnTo>
                <a:lnTo>
                  <a:pt x="4284" y="125"/>
                </a:lnTo>
                <a:lnTo>
                  <a:pt x="4306" y="116"/>
                </a:lnTo>
                <a:lnTo>
                  <a:pt x="4317" y="111"/>
                </a:lnTo>
                <a:lnTo>
                  <a:pt x="4339" y="100"/>
                </a:lnTo>
                <a:lnTo>
                  <a:pt x="4353" y="94"/>
                </a:lnTo>
                <a:lnTo>
                  <a:pt x="4361" y="91"/>
                </a:lnTo>
                <a:lnTo>
                  <a:pt x="4364" y="89"/>
                </a:lnTo>
                <a:lnTo>
                  <a:pt x="4368" y="91"/>
                </a:lnTo>
                <a:lnTo>
                  <a:pt x="4379" y="100"/>
                </a:lnTo>
                <a:lnTo>
                  <a:pt x="4397" y="111"/>
                </a:lnTo>
                <a:lnTo>
                  <a:pt x="4421" y="127"/>
                </a:lnTo>
                <a:lnTo>
                  <a:pt x="4446" y="143"/>
                </a:lnTo>
                <a:lnTo>
                  <a:pt x="4472" y="158"/>
                </a:lnTo>
                <a:lnTo>
                  <a:pt x="4499" y="172"/>
                </a:lnTo>
                <a:lnTo>
                  <a:pt x="4525" y="185"/>
                </a:lnTo>
                <a:lnTo>
                  <a:pt x="4548" y="192"/>
                </a:lnTo>
                <a:lnTo>
                  <a:pt x="4588" y="203"/>
                </a:lnTo>
                <a:lnTo>
                  <a:pt x="4616" y="212"/>
                </a:lnTo>
                <a:lnTo>
                  <a:pt x="4634" y="218"/>
                </a:lnTo>
                <a:lnTo>
                  <a:pt x="4641" y="220"/>
                </a:lnTo>
                <a:lnTo>
                  <a:pt x="4636" y="223"/>
                </a:lnTo>
                <a:lnTo>
                  <a:pt x="4621" y="227"/>
                </a:lnTo>
                <a:lnTo>
                  <a:pt x="4601" y="236"/>
                </a:lnTo>
                <a:lnTo>
                  <a:pt x="4574" y="245"/>
                </a:lnTo>
                <a:lnTo>
                  <a:pt x="4548" y="256"/>
                </a:lnTo>
                <a:lnTo>
                  <a:pt x="4521" y="267"/>
                </a:lnTo>
                <a:lnTo>
                  <a:pt x="4494" y="278"/>
                </a:lnTo>
                <a:lnTo>
                  <a:pt x="4474" y="287"/>
                </a:lnTo>
                <a:lnTo>
                  <a:pt x="4461" y="294"/>
                </a:lnTo>
                <a:lnTo>
                  <a:pt x="4450" y="305"/>
                </a:lnTo>
                <a:lnTo>
                  <a:pt x="4435" y="318"/>
                </a:lnTo>
                <a:lnTo>
                  <a:pt x="4419" y="334"/>
                </a:lnTo>
                <a:lnTo>
                  <a:pt x="4406" y="349"/>
                </a:lnTo>
                <a:lnTo>
                  <a:pt x="4395" y="363"/>
                </a:lnTo>
                <a:lnTo>
                  <a:pt x="4386" y="372"/>
                </a:lnTo>
                <a:lnTo>
                  <a:pt x="4384" y="376"/>
                </a:lnTo>
                <a:lnTo>
                  <a:pt x="4377" y="374"/>
                </a:lnTo>
                <a:lnTo>
                  <a:pt x="4359" y="369"/>
                </a:lnTo>
                <a:lnTo>
                  <a:pt x="4333" y="361"/>
                </a:lnTo>
                <a:lnTo>
                  <a:pt x="4299" y="352"/>
                </a:lnTo>
                <a:lnTo>
                  <a:pt x="4262" y="343"/>
                </a:lnTo>
                <a:lnTo>
                  <a:pt x="4220" y="332"/>
                </a:lnTo>
                <a:lnTo>
                  <a:pt x="4177" y="321"/>
                </a:lnTo>
                <a:lnTo>
                  <a:pt x="4138" y="309"/>
                </a:lnTo>
                <a:lnTo>
                  <a:pt x="4100" y="301"/>
                </a:lnTo>
                <a:lnTo>
                  <a:pt x="4067" y="294"/>
                </a:lnTo>
                <a:lnTo>
                  <a:pt x="4020" y="285"/>
                </a:lnTo>
                <a:lnTo>
                  <a:pt x="3980" y="276"/>
                </a:lnTo>
                <a:lnTo>
                  <a:pt x="3945" y="269"/>
                </a:lnTo>
                <a:lnTo>
                  <a:pt x="3916" y="265"/>
                </a:lnTo>
                <a:lnTo>
                  <a:pt x="3900" y="263"/>
                </a:lnTo>
                <a:lnTo>
                  <a:pt x="3894" y="263"/>
                </a:lnTo>
                <a:close/>
                <a:moveTo>
                  <a:pt x="3661" y="180"/>
                </a:moveTo>
                <a:lnTo>
                  <a:pt x="3692" y="187"/>
                </a:lnTo>
                <a:lnTo>
                  <a:pt x="3719" y="203"/>
                </a:lnTo>
                <a:lnTo>
                  <a:pt x="3736" y="229"/>
                </a:lnTo>
                <a:lnTo>
                  <a:pt x="3743" y="260"/>
                </a:lnTo>
                <a:lnTo>
                  <a:pt x="3736" y="292"/>
                </a:lnTo>
                <a:lnTo>
                  <a:pt x="3719" y="316"/>
                </a:lnTo>
                <a:lnTo>
                  <a:pt x="3692" y="334"/>
                </a:lnTo>
                <a:lnTo>
                  <a:pt x="3661" y="341"/>
                </a:lnTo>
                <a:lnTo>
                  <a:pt x="3628" y="334"/>
                </a:lnTo>
                <a:lnTo>
                  <a:pt x="3601" y="316"/>
                </a:lnTo>
                <a:lnTo>
                  <a:pt x="3584" y="292"/>
                </a:lnTo>
                <a:lnTo>
                  <a:pt x="3577" y="260"/>
                </a:lnTo>
                <a:lnTo>
                  <a:pt x="3584" y="229"/>
                </a:lnTo>
                <a:lnTo>
                  <a:pt x="3601" y="203"/>
                </a:lnTo>
                <a:lnTo>
                  <a:pt x="3628" y="187"/>
                </a:lnTo>
                <a:lnTo>
                  <a:pt x="3661" y="180"/>
                </a:lnTo>
                <a:close/>
                <a:moveTo>
                  <a:pt x="2540" y="169"/>
                </a:moveTo>
                <a:lnTo>
                  <a:pt x="2517" y="176"/>
                </a:lnTo>
                <a:lnTo>
                  <a:pt x="2502" y="192"/>
                </a:lnTo>
                <a:lnTo>
                  <a:pt x="2497" y="214"/>
                </a:lnTo>
                <a:lnTo>
                  <a:pt x="2502" y="236"/>
                </a:lnTo>
                <a:lnTo>
                  <a:pt x="2517" y="252"/>
                </a:lnTo>
                <a:lnTo>
                  <a:pt x="2540" y="258"/>
                </a:lnTo>
                <a:lnTo>
                  <a:pt x="2562" y="252"/>
                </a:lnTo>
                <a:lnTo>
                  <a:pt x="2577" y="236"/>
                </a:lnTo>
                <a:lnTo>
                  <a:pt x="2582" y="214"/>
                </a:lnTo>
                <a:lnTo>
                  <a:pt x="2577" y="192"/>
                </a:lnTo>
                <a:lnTo>
                  <a:pt x="2562" y="176"/>
                </a:lnTo>
                <a:lnTo>
                  <a:pt x="2540" y="169"/>
                </a:lnTo>
                <a:close/>
                <a:moveTo>
                  <a:pt x="4767" y="169"/>
                </a:moveTo>
                <a:lnTo>
                  <a:pt x="4787" y="176"/>
                </a:lnTo>
                <a:lnTo>
                  <a:pt x="4803" y="192"/>
                </a:lnTo>
                <a:lnTo>
                  <a:pt x="4809" y="214"/>
                </a:lnTo>
                <a:lnTo>
                  <a:pt x="4803" y="236"/>
                </a:lnTo>
                <a:lnTo>
                  <a:pt x="4787" y="252"/>
                </a:lnTo>
                <a:lnTo>
                  <a:pt x="4767" y="258"/>
                </a:lnTo>
                <a:lnTo>
                  <a:pt x="4745" y="252"/>
                </a:lnTo>
                <a:lnTo>
                  <a:pt x="4729" y="236"/>
                </a:lnTo>
                <a:lnTo>
                  <a:pt x="4723" y="214"/>
                </a:lnTo>
                <a:lnTo>
                  <a:pt x="4729" y="192"/>
                </a:lnTo>
                <a:lnTo>
                  <a:pt x="4745" y="176"/>
                </a:lnTo>
                <a:lnTo>
                  <a:pt x="4767" y="169"/>
                </a:lnTo>
                <a:close/>
                <a:moveTo>
                  <a:pt x="310" y="143"/>
                </a:moveTo>
                <a:lnTo>
                  <a:pt x="321" y="83"/>
                </a:lnTo>
                <a:lnTo>
                  <a:pt x="263" y="0"/>
                </a:lnTo>
                <a:lnTo>
                  <a:pt x="266" y="105"/>
                </a:lnTo>
                <a:lnTo>
                  <a:pt x="310" y="143"/>
                </a:lnTo>
                <a:close/>
                <a:moveTo>
                  <a:pt x="6997" y="143"/>
                </a:moveTo>
                <a:lnTo>
                  <a:pt x="6986" y="83"/>
                </a:lnTo>
                <a:lnTo>
                  <a:pt x="7041" y="0"/>
                </a:lnTo>
                <a:lnTo>
                  <a:pt x="7041" y="105"/>
                </a:lnTo>
                <a:lnTo>
                  <a:pt x="6997" y="143"/>
                </a:lnTo>
                <a:close/>
                <a:moveTo>
                  <a:pt x="314" y="312"/>
                </a:moveTo>
                <a:lnTo>
                  <a:pt x="255" y="347"/>
                </a:lnTo>
                <a:lnTo>
                  <a:pt x="230" y="452"/>
                </a:lnTo>
                <a:lnTo>
                  <a:pt x="310" y="374"/>
                </a:lnTo>
                <a:lnTo>
                  <a:pt x="314" y="312"/>
                </a:lnTo>
                <a:close/>
                <a:moveTo>
                  <a:pt x="6992" y="312"/>
                </a:moveTo>
                <a:lnTo>
                  <a:pt x="7050" y="347"/>
                </a:lnTo>
                <a:lnTo>
                  <a:pt x="7076" y="452"/>
                </a:lnTo>
                <a:lnTo>
                  <a:pt x="6994" y="374"/>
                </a:lnTo>
                <a:lnTo>
                  <a:pt x="6992" y="312"/>
                </a:lnTo>
                <a:close/>
                <a:moveTo>
                  <a:pt x="246" y="223"/>
                </a:moveTo>
                <a:lnTo>
                  <a:pt x="161" y="183"/>
                </a:lnTo>
                <a:lnTo>
                  <a:pt x="0" y="243"/>
                </a:lnTo>
                <a:lnTo>
                  <a:pt x="166" y="280"/>
                </a:lnTo>
                <a:lnTo>
                  <a:pt x="246" y="223"/>
                </a:lnTo>
                <a:close/>
                <a:moveTo>
                  <a:pt x="7059" y="223"/>
                </a:moveTo>
                <a:lnTo>
                  <a:pt x="7143" y="183"/>
                </a:lnTo>
                <a:lnTo>
                  <a:pt x="7305" y="243"/>
                </a:lnTo>
                <a:lnTo>
                  <a:pt x="7139" y="280"/>
                </a:lnTo>
                <a:lnTo>
                  <a:pt x="7059" y="223"/>
                </a:lnTo>
                <a:close/>
                <a:moveTo>
                  <a:pt x="2449" y="245"/>
                </a:moveTo>
                <a:lnTo>
                  <a:pt x="2458" y="243"/>
                </a:lnTo>
                <a:lnTo>
                  <a:pt x="2464" y="240"/>
                </a:lnTo>
                <a:lnTo>
                  <a:pt x="2469" y="234"/>
                </a:lnTo>
                <a:lnTo>
                  <a:pt x="2471" y="227"/>
                </a:lnTo>
                <a:lnTo>
                  <a:pt x="2473" y="220"/>
                </a:lnTo>
                <a:lnTo>
                  <a:pt x="2471" y="212"/>
                </a:lnTo>
                <a:lnTo>
                  <a:pt x="2469" y="205"/>
                </a:lnTo>
                <a:lnTo>
                  <a:pt x="2464" y="200"/>
                </a:lnTo>
                <a:lnTo>
                  <a:pt x="2458" y="198"/>
                </a:lnTo>
                <a:lnTo>
                  <a:pt x="2449" y="196"/>
                </a:lnTo>
                <a:lnTo>
                  <a:pt x="303" y="196"/>
                </a:lnTo>
                <a:lnTo>
                  <a:pt x="294" y="198"/>
                </a:lnTo>
                <a:lnTo>
                  <a:pt x="288" y="200"/>
                </a:lnTo>
                <a:lnTo>
                  <a:pt x="283" y="205"/>
                </a:lnTo>
                <a:lnTo>
                  <a:pt x="279" y="212"/>
                </a:lnTo>
                <a:lnTo>
                  <a:pt x="279" y="220"/>
                </a:lnTo>
                <a:lnTo>
                  <a:pt x="279" y="227"/>
                </a:lnTo>
                <a:lnTo>
                  <a:pt x="283" y="234"/>
                </a:lnTo>
                <a:lnTo>
                  <a:pt x="288" y="240"/>
                </a:lnTo>
                <a:lnTo>
                  <a:pt x="294" y="243"/>
                </a:lnTo>
                <a:lnTo>
                  <a:pt x="303" y="245"/>
                </a:lnTo>
                <a:lnTo>
                  <a:pt x="2449" y="245"/>
                </a:lnTo>
                <a:close/>
                <a:moveTo>
                  <a:pt x="4856" y="245"/>
                </a:moveTo>
                <a:lnTo>
                  <a:pt x="4849" y="243"/>
                </a:lnTo>
                <a:lnTo>
                  <a:pt x="4842" y="240"/>
                </a:lnTo>
                <a:lnTo>
                  <a:pt x="4838" y="234"/>
                </a:lnTo>
                <a:lnTo>
                  <a:pt x="4834" y="227"/>
                </a:lnTo>
                <a:lnTo>
                  <a:pt x="4831" y="220"/>
                </a:lnTo>
                <a:lnTo>
                  <a:pt x="4834" y="212"/>
                </a:lnTo>
                <a:lnTo>
                  <a:pt x="4838" y="205"/>
                </a:lnTo>
                <a:lnTo>
                  <a:pt x="4842" y="200"/>
                </a:lnTo>
                <a:lnTo>
                  <a:pt x="4849" y="198"/>
                </a:lnTo>
                <a:lnTo>
                  <a:pt x="4856" y="196"/>
                </a:lnTo>
                <a:lnTo>
                  <a:pt x="7003" y="196"/>
                </a:lnTo>
                <a:lnTo>
                  <a:pt x="7010" y="198"/>
                </a:lnTo>
                <a:lnTo>
                  <a:pt x="7017" y="200"/>
                </a:lnTo>
                <a:lnTo>
                  <a:pt x="7021" y="205"/>
                </a:lnTo>
                <a:lnTo>
                  <a:pt x="7026" y="212"/>
                </a:lnTo>
                <a:lnTo>
                  <a:pt x="7028" y="220"/>
                </a:lnTo>
                <a:lnTo>
                  <a:pt x="7026" y="227"/>
                </a:lnTo>
                <a:lnTo>
                  <a:pt x="7021" y="234"/>
                </a:lnTo>
                <a:lnTo>
                  <a:pt x="7017" y="240"/>
                </a:lnTo>
                <a:lnTo>
                  <a:pt x="7010" y="243"/>
                </a:lnTo>
                <a:lnTo>
                  <a:pt x="7003" y="245"/>
                </a:lnTo>
                <a:lnTo>
                  <a:pt x="4856" y="245"/>
                </a:lnTo>
                <a:close/>
                <a:moveTo>
                  <a:pt x="3413" y="263"/>
                </a:moveTo>
                <a:lnTo>
                  <a:pt x="3404" y="260"/>
                </a:lnTo>
                <a:lnTo>
                  <a:pt x="3388" y="254"/>
                </a:lnTo>
                <a:lnTo>
                  <a:pt x="3362" y="245"/>
                </a:lnTo>
                <a:lnTo>
                  <a:pt x="3331" y="234"/>
                </a:lnTo>
                <a:lnTo>
                  <a:pt x="3293" y="220"/>
                </a:lnTo>
                <a:lnTo>
                  <a:pt x="3251" y="207"/>
                </a:lnTo>
                <a:lnTo>
                  <a:pt x="3209" y="192"/>
                </a:lnTo>
                <a:lnTo>
                  <a:pt x="3167" y="176"/>
                </a:lnTo>
                <a:lnTo>
                  <a:pt x="3125" y="163"/>
                </a:lnTo>
                <a:lnTo>
                  <a:pt x="3085" y="147"/>
                </a:lnTo>
                <a:lnTo>
                  <a:pt x="3049" y="136"/>
                </a:lnTo>
                <a:lnTo>
                  <a:pt x="3021" y="125"/>
                </a:lnTo>
                <a:lnTo>
                  <a:pt x="3001" y="116"/>
                </a:lnTo>
                <a:lnTo>
                  <a:pt x="2987" y="111"/>
                </a:lnTo>
                <a:lnTo>
                  <a:pt x="2965" y="100"/>
                </a:lnTo>
                <a:lnTo>
                  <a:pt x="2952" y="94"/>
                </a:lnTo>
                <a:lnTo>
                  <a:pt x="2945" y="91"/>
                </a:lnTo>
                <a:lnTo>
                  <a:pt x="2943" y="89"/>
                </a:lnTo>
                <a:lnTo>
                  <a:pt x="2939" y="91"/>
                </a:lnTo>
                <a:lnTo>
                  <a:pt x="2925" y="100"/>
                </a:lnTo>
                <a:lnTo>
                  <a:pt x="2908" y="111"/>
                </a:lnTo>
                <a:lnTo>
                  <a:pt x="2885" y="127"/>
                </a:lnTo>
                <a:lnTo>
                  <a:pt x="2859" y="143"/>
                </a:lnTo>
                <a:lnTo>
                  <a:pt x="2832" y="158"/>
                </a:lnTo>
                <a:lnTo>
                  <a:pt x="2806" y="172"/>
                </a:lnTo>
                <a:lnTo>
                  <a:pt x="2781" y="185"/>
                </a:lnTo>
                <a:lnTo>
                  <a:pt x="2759" y="192"/>
                </a:lnTo>
                <a:lnTo>
                  <a:pt x="2719" y="203"/>
                </a:lnTo>
                <a:lnTo>
                  <a:pt x="2690" y="212"/>
                </a:lnTo>
                <a:lnTo>
                  <a:pt x="2670" y="218"/>
                </a:lnTo>
                <a:lnTo>
                  <a:pt x="2666" y="220"/>
                </a:lnTo>
                <a:lnTo>
                  <a:pt x="2670" y="223"/>
                </a:lnTo>
                <a:lnTo>
                  <a:pt x="2684" y="227"/>
                </a:lnTo>
                <a:lnTo>
                  <a:pt x="2706" y="236"/>
                </a:lnTo>
                <a:lnTo>
                  <a:pt x="2730" y="245"/>
                </a:lnTo>
                <a:lnTo>
                  <a:pt x="2759" y="256"/>
                </a:lnTo>
                <a:lnTo>
                  <a:pt x="2786" y="267"/>
                </a:lnTo>
                <a:lnTo>
                  <a:pt x="2810" y="278"/>
                </a:lnTo>
                <a:lnTo>
                  <a:pt x="2830" y="287"/>
                </a:lnTo>
                <a:lnTo>
                  <a:pt x="2843" y="294"/>
                </a:lnTo>
                <a:lnTo>
                  <a:pt x="2857" y="305"/>
                </a:lnTo>
                <a:lnTo>
                  <a:pt x="2870" y="318"/>
                </a:lnTo>
                <a:lnTo>
                  <a:pt x="2885" y="334"/>
                </a:lnTo>
                <a:lnTo>
                  <a:pt x="2899" y="349"/>
                </a:lnTo>
                <a:lnTo>
                  <a:pt x="2912" y="363"/>
                </a:lnTo>
                <a:lnTo>
                  <a:pt x="2921" y="372"/>
                </a:lnTo>
                <a:lnTo>
                  <a:pt x="2923" y="376"/>
                </a:lnTo>
                <a:lnTo>
                  <a:pt x="2930" y="374"/>
                </a:lnTo>
                <a:lnTo>
                  <a:pt x="2947" y="369"/>
                </a:lnTo>
                <a:lnTo>
                  <a:pt x="2972" y="361"/>
                </a:lnTo>
                <a:lnTo>
                  <a:pt x="3005" y="352"/>
                </a:lnTo>
                <a:lnTo>
                  <a:pt x="3045" y="343"/>
                </a:lnTo>
                <a:lnTo>
                  <a:pt x="3085" y="332"/>
                </a:lnTo>
                <a:lnTo>
                  <a:pt x="3127" y="321"/>
                </a:lnTo>
                <a:lnTo>
                  <a:pt x="3169" y="309"/>
                </a:lnTo>
                <a:lnTo>
                  <a:pt x="3207" y="301"/>
                </a:lnTo>
                <a:lnTo>
                  <a:pt x="3238" y="294"/>
                </a:lnTo>
                <a:lnTo>
                  <a:pt x="3284" y="285"/>
                </a:lnTo>
                <a:lnTo>
                  <a:pt x="3326" y="276"/>
                </a:lnTo>
                <a:lnTo>
                  <a:pt x="3362" y="269"/>
                </a:lnTo>
                <a:lnTo>
                  <a:pt x="3388" y="265"/>
                </a:lnTo>
                <a:lnTo>
                  <a:pt x="3406" y="263"/>
                </a:lnTo>
                <a:lnTo>
                  <a:pt x="3413" y="263"/>
                </a:lnTo>
                <a:close/>
              </a:path>
            </a:pathLst>
          </a:custGeom>
          <a:solidFill>
            <a:srgbClr val="55323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CuadroTexto 11"/>
          <p:cNvSpPr txBox="1"/>
          <p:nvPr/>
        </p:nvSpPr>
        <p:spPr>
          <a:xfrm>
            <a:off x="1712765" y="15189206"/>
            <a:ext cx="110209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abillo Rob" pitchFamily="2" charset="0"/>
              </a:rPr>
              <a:t>Siempre es mágico festejar con amigos,</a:t>
            </a:r>
          </a:p>
          <a:p>
            <a:pPr algn="ctr"/>
            <a:r>
              <a:rPr lang="es-PE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abillo Rob" pitchFamily="2" charset="0"/>
              </a:rPr>
              <a:t>celebremos juntos el cumpleaños de mi bebé</a:t>
            </a:r>
            <a:endParaRPr lang="es-PE" sz="6000" dirty="0">
              <a:solidFill>
                <a:schemeClr val="tx1">
                  <a:lumMod val="65000"/>
                  <a:lumOff val="35000"/>
                </a:schemeClr>
              </a:solidFill>
              <a:latin typeface="Stabillo Rob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650967" y="17735823"/>
            <a:ext cx="35864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byMonsta-Bonifiesta.com" panose="02000500000000000000" pitchFamily="50" charset="0"/>
              </a:rPr>
              <a:t>SABADO</a:t>
            </a:r>
            <a:endParaRPr lang="es-PE" sz="8000" dirty="0">
              <a:solidFill>
                <a:schemeClr val="tx1">
                  <a:lumMod val="65000"/>
                  <a:lumOff val="35000"/>
                </a:schemeClr>
              </a:solidFill>
              <a:latin typeface="BabyMonsta-Bonifiesta.com" panose="02000500000000000000" pitchFamily="50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765761" y="18689898"/>
            <a:ext cx="719459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0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Brady-Bonifiesta.com" panose="020B0600020202020204" pitchFamily="34" charset="0"/>
              </a:rPr>
              <a:t>2</a:t>
            </a:r>
            <a:r>
              <a:rPr lang="es-PE" sz="11000" dirty="0" smtClean="0">
                <a:solidFill>
                  <a:srgbClr val="F4BA36"/>
                </a:solidFill>
                <a:effectLst>
                  <a:glow rad="127000">
                    <a:schemeClr val="tx1"/>
                  </a:glow>
                </a:effectLst>
                <a:latin typeface="Brady-Bonifiesta.com" panose="020B0600020202020204" pitchFamily="34" charset="0"/>
              </a:rPr>
              <a:t>9</a:t>
            </a:r>
            <a:r>
              <a:rPr lang="es-PE" sz="1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Brady-Bonifiesta.com" panose="020B0600020202020204" pitchFamily="34" charset="0"/>
              </a:rPr>
              <a:t> </a:t>
            </a:r>
            <a:r>
              <a:rPr lang="es-PE" sz="11000" dirty="0" smtClean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Brady-Bonifiesta.com" panose="020B0600020202020204" pitchFamily="34" charset="0"/>
              </a:rPr>
              <a:t>D</a:t>
            </a:r>
            <a:r>
              <a:rPr lang="es-PE" sz="11000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Brady-Bonifiesta.com" panose="020B0600020202020204" pitchFamily="34" charset="0"/>
              </a:rPr>
              <a:t>E</a:t>
            </a:r>
            <a:r>
              <a:rPr lang="es-PE" sz="1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Brady-Bonifiesta.com" panose="020B0600020202020204" pitchFamily="34" charset="0"/>
              </a:rPr>
              <a:t> </a:t>
            </a:r>
            <a:r>
              <a:rPr lang="es-PE" sz="11000" dirty="0" smtClean="0">
                <a:solidFill>
                  <a:srgbClr val="F3BB34"/>
                </a:solidFill>
                <a:effectLst>
                  <a:glow rad="127000">
                    <a:schemeClr val="tx1"/>
                  </a:glow>
                </a:effectLst>
                <a:latin typeface="Brady-Bonifiesta.com" panose="020B0600020202020204" pitchFamily="34" charset="0"/>
              </a:rPr>
              <a:t>F</a:t>
            </a:r>
            <a:r>
              <a:rPr lang="es-PE" sz="11000" dirty="0" smtClean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Brady-Bonifiesta.com" panose="020B0600020202020204" pitchFamily="34" charset="0"/>
              </a:rPr>
              <a:t>E</a:t>
            </a:r>
            <a:r>
              <a:rPr lang="es-PE" sz="11000" dirty="0" smtClean="0">
                <a:solidFill>
                  <a:srgbClr val="EB1C22"/>
                </a:solidFill>
                <a:effectLst>
                  <a:glow rad="127000">
                    <a:schemeClr val="tx1"/>
                  </a:glow>
                </a:effectLst>
                <a:latin typeface="Brady-Bonifiesta.com" panose="020B0600020202020204" pitchFamily="34" charset="0"/>
              </a:rPr>
              <a:t>B</a:t>
            </a:r>
            <a:r>
              <a:rPr lang="es-PE" sz="11000" dirty="0" smtClean="0">
                <a:solidFill>
                  <a:srgbClr val="F3BB34"/>
                </a:solidFill>
                <a:effectLst>
                  <a:glow rad="127000">
                    <a:schemeClr val="tx1"/>
                  </a:glow>
                </a:effectLst>
                <a:latin typeface="Brady-Bonifiesta.com" panose="020B0600020202020204" pitchFamily="34" charset="0"/>
              </a:rPr>
              <a:t>R</a:t>
            </a:r>
            <a:r>
              <a:rPr lang="es-PE" sz="11000" dirty="0" smtClean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Brady-Bonifiesta.com" panose="020B0600020202020204" pitchFamily="34" charset="0"/>
              </a:rPr>
              <a:t>E</a:t>
            </a:r>
            <a:r>
              <a:rPr lang="es-PE" sz="11000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Brady-Bonifiesta.com" panose="020B0600020202020204" pitchFamily="34" charset="0"/>
              </a:rPr>
              <a:t>R</a:t>
            </a:r>
            <a:r>
              <a:rPr lang="es-PE" sz="11000" dirty="0" smtClean="0">
                <a:solidFill>
                  <a:srgbClr val="F3BB34"/>
                </a:solidFill>
                <a:effectLst>
                  <a:glow rad="127000">
                    <a:schemeClr val="tx1"/>
                  </a:glow>
                </a:effectLst>
                <a:latin typeface="Brady-Bonifiesta.com" panose="020B0600020202020204" pitchFamily="34" charset="0"/>
              </a:rPr>
              <a:t>O</a:t>
            </a:r>
            <a:endParaRPr lang="es-PE" sz="11000" dirty="0">
              <a:solidFill>
                <a:srgbClr val="F3BB34"/>
              </a:solidFill>
              <a:effectLst>
                <a:glow rad="127000">
                  <a:schemeClr val="tx1"/>
                </a:glow>
              </a:effectLst>
              <a:latin typeface="Brady-Bonifiesta.com" panose="020B0600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018246" y="20265929"/>
            <a:ext cx="27943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byMonsta-Bonifiesta.com" panose="02000500000000000000" pitchFamily="50" charset="0"/>
              </a:rPr>
              <a:t>5:00 PM.</a:t>
            </a:r>
            <a:endParaRPr lang="es-PE" sz="6000" dirty="0">
              <a:solidFill>
                <a:schemeClr val="tx1">
                  <a:lumMod val="65000"/>
                  <a:lumOff val="35000"/>
                </a:schemeClr>
              </a:solidFill>
              <a:latin typeface="BabyMonsta-Bonifiesta.com" panose="02000500000000000000" pitchFamily="50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80431" y="21357819"/>
            <a:ext cx="347563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7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abillo Rob" pitchFamily="2" charset="0"/>
              </a:rPr>
              <a:t> Inglaterra </a:t>
            </a:r>
          </a:p>
          <a:p>
            <a:pPr algn="ctr"/>
            <a:r>
              <a:rPr lang="es-PE" sz="7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abillo Rob" pitchFamily="2" charset="0"/>
              </a:rPr>
              <a:t>#1144</a:t>
            </a:r>
          </a:p>
          <a:p>
            <a:pPr algn="ctr"/>
            <a:r>
              <a:rPr lang="es-PE" sz="7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abillo Rob" pitchFamily="2" charset="0"/>
              </a:rPr>
              <a:t> depto 408</a:t>
            </a:r>
            <a:endParaRPr lang="es-PE" sz="7000" dirty="0">
              <a:solidFill>
                <a:schemeClr val="tx1">
                  <a:lumMod val="65000"/>
                  <a:lumOff val="35000"/>
                </a:schemeClr>
              </a:solidFill>
              <a:latin typeface="Stabillo Rob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113753" y="8597965"/>
            <a:ext cx="4331635" cy="22467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PE" sz="14000" dirty="0" smtClean="0">
                <a:solidFill>
                  <a:srgbClr val="EB1C22"/>
                </a:solidFill>
                <a:latin typeface="Houseo-Bonifiesta.com" panose="00000400000000000000" pitchFamily="2" charset="0"/>
              </a:rPr>
              <a:t>EMILIO</a:t>
            </a:r>
            <a:endParaRPr lang="es-PE" sz="14000" dirty="0">
              <a:solidFill>
                <a:srgbClr val="EB1C22"/>
              </a:solidFill>
              <a:latin typeface="Houseo-Bonifiesta.com" panose="00000400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653427" y="10897484"/>
            <a:ext cx="5237331" cy="116955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PE" sz="7000" dirty="0" smtClean="0">
                <a:solidFill>
                  <a:srgbClr val="00B0F0"/>
                </a:solidFill>
                <a:latin typeface="Houseo-Bonifiesta.com" panose="00000400000000000000" pitchFamily="2" charset="0"/>
              </a:rPr>
              <a:t>Mi Primer Añito</a:t>
            </a:r>
            <a:endParaRPr lang="es-PE" sz="7000" dirty="0">
              <a:solidFill>
                <a:srgbClr val="00B0F0"/>
              </a:solidFill>
              <a:latin typeface="Houseo-Bonifiesta.com" panose="00000400000000000000" pitchFamily="2" charset="0"/>
            </a:endParaRPr>
          </a:p>
        </p:txBody>
      </p:sp>
      <p:pic>
        <p:nvPicPr>
          <p:cNvPr id="1032" name="Picture 8" descr="https://www.megaidea.net/wp-content/uploads/2019/08/Payaso_Plimplim-2__megaidea__-698x10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03" y="4052199"/>
            <a:ext cx="3082925" cy="45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egaidea.net"/>
          <p:cNvSpPr txBox="1"/>
          <p:nvPr/>
        </p:nvSpPr>
        <p:spPr>
          <a:xfrm>
            <a:off x="4601849" y="24957376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512947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512947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927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33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Houseo-Bonifiesta.com</vt:lpstr>
      <vt:lpstr>Calibri</vt:lpstr>
      <vt:lpstr>Stabillo Rob</vt:lpstr>
      <vt:lpstr>Brady-Bonifiesta.com</vt:lpstr>
      <vt:lpstr>BabyMonsta-Bonifiesta.com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Invitacion Plim Plim</cp:keywords>
  <cp:lastModifiedBy>MEGAIDEA</cp:lastModifiedBy>
  <cp:revision>12</cp:revision>
  <dcterms:created xsi:type="dcterms:W3CDTF">2021-02-06T02:12:02Z</dcterms:created>
  <dcterms:modified xsi:type="dcterms:W3CDTF">2023-03-28T21:54:26Z</dcterms:modified>
</cp:coreProperties>
</file>