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84" r:id="rId1"/>
  </p:sldMasterIdLst>
  <p:sldIdLst>
    <p:sldId id="256" r:id="rId2"/>
  </p:sldIdLst>
  <p:sldSz cx="7199313" cy="5040313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BaaBookHmkBold" panose="00000400000000000000" pitchFamily="2" charset="0"/>
      <p:regular r:id="rId7"/>
    </p:embeddedFont>
    <p:embeddedFont>
      <p:font typeface="AvantGarde Md BT" panose="020B0602020202020204"/>
      <p:regular r:id="rId8"/>
      <p:italic r:id="rId9"/>
    </p:embeddedFont>
    <p:embeddedFont>
      <p:font typeface="Calibri Light" panose="020F0302020204030204" pitchFamily="34" charset="0"/>
      <p:regular r:id="rId10"/>
      <p:italic r:id="rId11"/>
    </p:embeddedFont>
    <p:embeddedFont>
      <p:font typeface="OogieBoogie" panose="00000400000000000000" pitchFamily="2" charset="0"/>
      <p:regular r:id="rId12"/>
    </p:embeddedFont>
  </p:embeddedFontLst>
  <p:defaultTextStyle>
    <a:defPPr>
      <a:defRPr lang="en-US"/>
    </a:defPPr>
    <a:lvl1pPr marL="0" algn="l" defTabSz="432054" rtl="0" eaLnBrk="1" latinLnBrk="0" hangingPunct="1">
      <a:defRPr sz="851" kern="1200">
        <a:solidFill>
          <a:schemeClr val="tx1"/>
        </a:solidFill>
        <a:latin typeface="+mn-lt"/>
        <a:ea typeface="+mn-ea"/>
        <a:cs typeface="+mn-cs"/>
      </a:defRPr>
    </a:lvl1pPr>
    <a:lvl2pPr marL="216027" algn="l" defTabSz="432054" rtl="0" eaLnBrk="1" latinLnBrk="0" hangingPunct="1">
      <a:defRPr sz="851" kern="1200">
        <a:solidFill>
          <a:schemeClr val="tx1"/>
        </a:solidFill>
        <a:latin typeface="+mn-lt"/>
        <a:ea typeface="+mn-ea"/>
        <a:cs typeface="+mn-cs"/>
      </a:defRPr>
    </a:lvl2pPr>
    <a:lvl3pPr marL="432054" algn="l" defTabSz="432054" rtl="0" eaLnBrk="1" latinLnBrk="0" hangingPunct="1">
      <a:defRPr sz="851" kern="1200">
        <a:solidFill>
          <a:schemeClr val="tx1"/>
        </a:solidFill>
        <a:latin typeface="+mn-lt"/>
        <a:ea typeface="+mn-ea"/>
        <a:cs typeface="+mn-cs"/>
      </a:defRPr>
    </a:lvl3pPr>
    <a:lvl4pPr marL="648081" algn="l" defTabSz="432054" rtl="0" eaLnBrk="1" latinLnBrk="0" hangingPunct="1">
      <a:defRPr sz="851" kern="1200">
        <a:solidFill>
          <a:schemeClr val="tx1"/>
        </a:solidFill>
        <a:latin typeface="+mn-lt"/>
        <a:ea typeface="+mn-ea"/>
        <a:cs typeface="+mn-cs"/>
      </a:defRPr>
    </a:lvl4pPr>
    <a:lvl5pPr marL="864108" algn="l" defTabSz="432054" rtl="0" eaLnBrk="1" latinLnBrk="0" hangingPunct="1">
      <a:defRPr sz="851" kern="1200">
        <a:solidFill>
          <a:schemeClr val="tx1"/>
        </a:solidFill>
        <a:latin typeface="+mn-lt"/>
        <a:ea typeface="+mn-ea"/>
        <a:cs typeface="+mn-cs"/>
      </a:defRPr>
    </a:lvl5pPr>
    <a:lvl6pPr marL="1080135" algn="l" defTabSz="432054" rtl="0" eaLnBrk="1" latinLnBrk="0" hangingPunct="1">
      <a:defRPr sz="851" kern="1200">
        <a:solidFill>
          <a:schemeClr val="tx1"/>
        </a:solidFill>
        <a:latin typeface="+mn-lt"/>
        <a:ea typeface="+mn-ea"/>
        <a:cs typeface="+mn-cs"/>
      </a:defRPr>
    </a:lvl6pPr>
    <a:lvl7pPr marL="1296162" algn="l" defTabSz="432054" rtl="0" eaLnBrk="1" latinLnBrk="0" hangingPunct="1">
      <a:defRPr sz="851" kern="1200">
        <a:solidFill>
          <a:schemeClr val="tx1"/>
        </a:solidFill>
        <a:latin typeface="+mn-lt"/>
        <a:ea typeface="+mn-ea"/>
        <a:cs typeface="+mn-cs"/>
      </a:defRPr>
    </a:lvl7pPr>
    <a:lvl8pPr marL="1512189" algn="l" defTabSz="432054" rtl="0" eaLnBrk="1" latinLnBrk="0" hangingPunct="1">
      <a:defRPr sz="851" kern="1200">
        <a:solidFill>
          <a:schemeClr val="tx1"/>
        </a:solidFill>
        <a:latin typeface="+mn-lt"/>
        <a:ea typeface="+mn-ea"/>
        <a:cs typeface="+mn-cs"/>
      </a:defRPr>
    </a:lvl8pPr>
    <a:lvl9pPr marL="1728216" algn="l" defTabSz="432054" rtl="0" eaLnBrk="1" latinLnBrk="0" hangingPunct="1">
      <a:defRPr sz="85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9A03B"/>
    <a:srgbClr val="1889EC"/>
    <a:srgbClr val="5B0D0D"/>
    <a:srgbClr val="5A9F3D"/>
    <a:srgbClr val="A12222"/>
    <a:srgbClr val="FF9900"/>
    <a:srgbClr val="2A92BF"/>
    <a:srgbClr val="0881B4"/>
    <a:srgbClr val="0000FF"/>
    <a:srgbClr val="0478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44" autoAdjust="0"/>
    <p:restoredTop sz="94660"/>
  </p:normalViewPr>
  <p:slideViewPr>
    <p:cSldViewPr snapToGrid="0">
      <p:cViewPr>
        <p:scale>
          <a:sx n="100" d="100"/>
          <a:sy n="100" d="100"/>
        </p:scale>
        <p:origin x="1824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presProps" Target="pres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heme" Target="theme/theme1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949" y="824885"/>
            <a:ext cx="6119416" cy="1754776"/>
          </a:xfrm>
        </p:spPr>
        <p:txBody>
          <a:bodyPr anchor="b"/>
          <a:lstStyle>
            <a:lvl1pPr algn="ctr">
              <a:defRPr sz="441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914" y="2647331"/>
            <a:ext cx="5399485" cy="1216909"/>
          </a:xfrm>
        </p:spPr>
        <p:txBody>
          <a:bodyPr/>
          <a:lstStyle>
            <a:lvl1pPr marL="0" indent="0" algn="ctr">
              <a:buNone/>
              <a:defRPr sz="1764"/>
            </a:lvl1pPr>
            <a:lvl2pPr marL="336042" indent="0" algn="ctr">
              <a:buNone/>
              <a:defRPr sz="1470"/>
            </a:lvl2pPr>
            <a:lvl3pPr marL="672084" indent="0" algn="ctr">
              <a:buNone/>
              <a:defRPr sz="1323"/>
            </a:lvl3pPr>
            <a:lvl4pPr marL="1008126" indent="0" algn="ctr">
              <a:buNone/>
              <a:defRPr sz="1176"/>
            </a:lvl4pPr>
            <a:lvl5pPr marL="1344168" indent="0" algn="ctr">
              <a:buNone/>
              <a:defRPr sz="1176"/>
            </a:lvl5pPr>
            <a:lvl6pPr marL="1680210" indent="0" algn="ctr">
              <a:buNone/>
              <a:defRPr sz="1176"/>
            </a:lvl6pPr>
            <a:lvl7pPr marL="2016252" indent="0" algn="ctr">
              <a:buNone/>
              <a:defRPr sz="1176"/>
            </a:lvl7pPr>
            <a:lvl8pPr marL="2352294" indent="0" algn="ctr">
              <a:buNone/>
              <a:defRPr sz="1176"/>
            </a:lvl8pPr>
            <a:lvl9pPr marL="2688336" indent="0" algn="ctr">
              <a:buNone/>
              <a:defRPr sz="1176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3D39-AF3F-41A3-8735-1C7572D66CAF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EDD7-06E1-43A5-B114-6F2C0482045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802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3D39-AF3F-41A3-8735-1C7572D66CAF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EDD7-06E1-43A5-B114-6F2C0482045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599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152009" y="268350"/>
            <a:ext cx="1552352" cy="427143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4953" y="268350"/>
            <a:ext cx="4567064" cy="427143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3D39-AF3F-41A3-8735-1C7572D66CAF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EDD7-06E1-43A5-B114-6F2C0482045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269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3D39-AF3F-41A3-8735-1C7572D66CAF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EDD7-06E1-43A5-B114-6F2C0482045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080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204" y="1256579"/>
            <a:ext cx="6209407" cy="2096630"/>
          </a:xfrm>
        </p:spPr>
        <p:txBody>
          <a:bodyPr anchor="b"/>
          <a:lstStyle>
            <a:lvl1pPr>
              <a:defRPr sz="441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1204" y="3373044"/>
            <a:ext cx="6209407" cy="1102568"/>
          </a:xfrm>
        </p:spPr>
        <p:txBody>
          <a:bodyPr/>
          <a:lstStyle>
            <a:lvl1pPr marL="0" indent="0">
              <a:buNone/>
              <a:defRPr sz="1764">
                <a:solidFill>
                  <a:schemeClr val="tx1"/>
                </a:solidFill>
              </a:defRPr>
            </a:lvl1pPr>
            <a:lvl2pPr marL="336042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2pPr>
            <a:lvl3pPr marL="672084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3pPr>
            <a:lvl4pPr marL="1008126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4pPr>
            <a:lvl5pPr marL="1344168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5pPr>
            <a:lvl6pPr marL="1680210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6pPr>
            <a:lvl7pPr marL="2016252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7pPr>
            <a:lvl8pPr marL="2352294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8pPr>
            <a:lvl9pPr marL="2688336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3D39-AF3F-41A3-8735-1C7572D66CAF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EDD7-06E1-43A5-B114-6F2C0482045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958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4953" y="1341750"/>
            <a:ext cx="3059708" cy="319803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652" y="1341750"/>
            <a:ext cx="3059708" cy="319803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3D39-AF3F-41A3-8735-1C7572D66CAF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EDD7-06E1-43A5-B114-6F2C0482045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046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1" y="268351"/>
            <a:ext cx="6209407" cy="974228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891" y="1235577"/>
            <a:ext cx="3045646" cy="605537"/>
          </a:xfrm>
        </p:spPr>
        <p:txBody>
          <a:bodyPr anchor="b"/>
          <a:lstStyle>
            <a:lvl1pPr marL="0" indent="0">
              <a:buNone/>
              <a:defRPr sz="1764" b="1"/>
            </a:lvl1pPr>
            <a:lvl2pPr marL="336042" indent="0">
              <a:buNone/>
              <a:defRPr sz="1470" b="1"/>
            </a:lvl2pPr>
            <a:lvl3pPr marL="672084" indent="0">
              <a:buNone/>
              <a:defRPr sz="1323" b="1"/>
            </a:lvl3pPr>
            <a:lvl4pPr marL="1008126" indent="0">
              <a:buNone/>
              <a:defRPr sz="1176" b="1"/>
            </a:lvl4pPr>
            <a:lvl5pPr marL="1344168" indent="0">
              <a:buNone/>
              <a:defRPr sz="1176" b="1"/>
            </a:lvl5pPr>
            <a:lvl6pPr marL="1680210" indent="0">
              <a:buNone/>
              <a:defRPr sz="1176" b="1"/>
            </a:lvl6pPr>
            <a:lvl7pPr marL="2016252" indent="0">
              <a:buNone/>
              <a:defRPr sz="1176" b="1"/>
            </a:lvl7pPr>
            <a:lvl8pPr marL="2352294" indent="0">
              <a:buNone/>
              <a:defRPr sz="1176" b="1"/>
            </a:lvl8pPr>
            <a:lvl9pPr marL="2688336" indent="0">
              <a:buNone/>
              <a:defRPr sz="1176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891" y="1841114"/>
            <a:ext cx="3045646" cy="270800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44652" y="1235577"/>
            <a:ext cx="3060646" cy="605537"/>
          </a:xfrm>
        </p:spPr>
        <p:txBody>
          <a:bodyPr anchor="b"/>
          <a:lstStyle>
            <a:lvl1pPr marL="0" indent="0">
              <a:buNone/>
              <a:defRPr sz="1764" b="1"/>
            </a:lvl1pPr>
            <a:lvl2pPr marL="336042" indent="0">
              <a:buNone/>
              <a:defRPr sz="1470" b="1"/>
            </a:lvl2pPr>
            <a:lvl3pPr marL="672084" indent="0">
              <a:buNone/>
              <a:defRPr sz="1323" b="1"/>
            </a:lvl3pPr>
            <a:lvl4pPr marL="1008126" indent="0">
              <a:buNone/>
              <a:defRPr sz="1176" b="1"/>
            </a:lvl4pPr>
            <a:lvl5pPr marL="1344168" indent="0">
              <a:buNone/>
              <a:defRPr sz="1176" b="1"/>
            </a:lvl5pPr>
            <a:lvl6pPr marL="1680210" indent="0">
              <a:buNone/>
              <a:defRPr sz="1176" b="1"/>
            </a:lvl6pPr>
            <a:lvl7pPr marL="2016252" indent="0">
              <a:buNone/>
              <a:defRPr sz="1176" b="1"/>
            </a:lvl7pPr>
            <a:lvl8pPr marL="2352294" indent="0">
              <a:buNone/>
              <a:defRPr sz="1176" b="1"/>
            </a:lvl8pPr>
            <a:lvl9pPr marL="2688336" indent="0">
              <a:buNone/>
              <a:defRPr sz="1176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644652" y="1841114"/>
            <a:ext cx="3060646" cy="270800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3D39-AF3F-41A3-8735-1C7572D66CAF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EDD7-06E1-43A5-B114-6F2C0482045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834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3D39-AF3F-41A3-8735-1C7572D66CAF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EDD7-06E1-43A5-B114-6F2C0482045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009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3D39-AF3F-41A3-8735-1C7572D66CAF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EDD7-06E1-43A5-B114-6F2C0482045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487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0" y="336021"/>
            <a:ext cx="2321966" cy="1176073"/>
          </a:xfrm>
        </p:spPr>
        <p:txBody>
          <a:bodyPr anchor="b"/>
          <a:lstStyle>
            <a:lvl1pPr>
              <a:defRPr sz="2352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0646" y="725713"/>
            <a:ext cx="3644652" cy="3581889"/>
          </a:xfrm>
        </p:spPr>
        <p:txBody>
          <a:bodyPr/>
          <a:lstStyle>
            <a:lvl1pPr>
              <a:defRPr sz="2352"/>
            </a:lvl1pPr>
            <a:lvl2pPr>
              <a:defRPr sz="2058"/>
            </a:lvl2pPr>
            <a:lvl3pPr>
              <a:defRPr sz="1764"/>
            </a:lvl3pPr>
            <a:lvl4pPr>
              <a:defRPr sz="1470"/>
            </a:lvl4pPr>
            <a:lvl5pPr>
              <a:defRPr sz="1470"/>
            </a:lvl5pPr>
            <a:lvl6pPr>
              <a:defRPr sz="1470"/>
            </a:lvl6pPr>
            <a:lvl7pPr>
              <a:defRPr sz="1470"/>
            </a:lvl7pPr>
            <a:lvl8pPr>
              <a:defRPr sz="1470"/>
            </a:lvl8pPr>
            <a:lvl9pPr>
              <a:defRPr sz="147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890" y="1512094"/>
            <a:ext cx="2321966" cy="2801341"/>
          </a:xfrm>
        </p:spPr>
        <p:txBody>
          <a:bodyPr/>
          <a:lstStyle>
            <a:lvl1pPr marL="0" indent="0">
              <a:buNone/>
              <a:defRPr sz="1176"/>
            </a:lvl1pPr>
            <a:lvl2pPr marL="336042" indent="0">
              <a:buNone/>
              <a:defRPr sz="1029"/>
            </a:lvl2pPr>
            <a:lvl3pPr marL="672084" indent="0">
              <a:buNone/>
              <a:defRPr sz="882"/>
            </a:lvl3pPr>
            <a:lvl4pPr marL="1008126" indent="0">
              <a:buNone/>
              <a:defRPr sz="735"/>
            </a:lvl4pPr>
            <a:lvl5pPr marL="1344168" indent="0">
              <a:buNone/>
              <a:defRPr sz="735"/>
            </a:lvl5pPr>
            <a:lvl6pPr marL="1680210" indent="0">
              <a:buNone/>
              <a:defRPr sz="735"/>
            </a:lvl6pPr>
            <a:lvl7pPr marL="2016252" indent="0">
              <a:buNone/>
              <a:defRPr sz="735"/>
            </a:lvl7pPr>
            <a:lvl8pPr marL="2352294" indent="0">
              <a:buNone/>
              <a:defRPr sz="735"/>
            </a:lvl8pPr>
            <a:lvl9pPr marL="2688336" indent="0">
              <a:buNone/>
              <a:defRPr sz="73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3D39-AF3F-41A3-8735-1C7572D66CAF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EDD7-06E1-43A5-B114-6F2C0482045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305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0" y="336021"/>
            <a:ext cx="2321966" cy="1176073"/>
          </a:xfrm>
        </p:spPr>
        <p:txBody>
          <a:bodyPr anchor="b"/>
          <a:lstStyle>
            <a:lvl1pPr>
              <a:defRPr sz="2352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060646" y="725713"/>
            <a:ext cx="3644652" cy="3581889"/>
          </a:xfrm>
        </p:spPr>
        <p:txBody>
          <a:bodyPr anchor="t"/>
          <a:lstStyle>
            <a:lvl1pPr marL="0" indent="0">
              <a:buNone/>
              <a:defRPr sz="2352"/>
            </a:lvl1pPr>
            <a:lvl2pPr marL="336042" indent="0">
              <a:buNone/>
              <a:defRPr sz="2058"/>
            </a:lvl2pPr>
            <a:lvl3pPr marL="672084" indent="0">
              <a:buNone/>
              <a:defRPr sz="1764"/>
            </a:lvl3pPr>
            <a:lvl4pPr marL="1008126" indent="0">
              <a:buNone/>
              <a:defRPr sz="1470"/>
            </a:lvl4pPr>
            <a:lvl5pPr marL="1344168" indent="0">
              <a:buNone/>
              <a:defRPr sz="1470"/>
            </a:lvl5pPr>
            <a:lvl6pPr marL="1680210" indent="0">
              <a:buNone/>
              <a:defRPr sz="1470"/>
            </a:lvl6pPr>
            <a:lvl7pPr marL="2016252" indent="0">
              <a:buNone/>
              <a:defRPr sz="1470"/>
            </a:lvl7pPr>
            <a:lvl8pPr marL="2352294" indent="0">
              <a:buNone/>
              <a:defRPr sz="1470"/>
            </a:lvl8pPr>
            <a:lvl9pPr marL="2688336" indent="0">
              <a:buNone/>
              <a:defRPr sz="147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890" y="1512094"/>
            <a:ext cx="2321966" cy="2801341"/>
          </a:xfrm>
        </p:spPr>
        <p:txBody>
          <a:bodyPr/>
          <a:lstStyle>
            <a:lvl1pPr marL="0" indent="0">
              <a:buNone/>
              <a:defRPr sz="1176"/>
            </a:lvl1pPr>
            <a:lvl2pPr marL="336042" indent="0">
              <a:buNone/>
              <a:defRPr sz="1029"/>
            </a:lvl2pPr>
            <a:lvl3pPr marL="672084" indent="0">
              <a:buNone/>
              <a:defRPr sz="882"/>
            </a:lvl3pPr>
            <a:lvl4pPr marL="1008126" indent="0">
              <a:buNone/>
              <a:defRPr sz="735"/>
            </a:lvl4pPr>
            <a:lvl5pPr marL="1344168" indent="0">
              <a:buNone/>
              <a:defRPr sz="735"/>
            </a:lvl5pPr>
            <a:lvl6pPr marL="1680210" indent="0">
              <a:buNone/>
              <a:defRPr sz="735"/>
            </a:lvl6pPr>
            <a:lvl7pPr marL="2016252" indent="0">
              <a:buNone/>
              <a:defRPr sz="735"/>
            </a:lvl7pPr>
            <a:lvl8pPr marL="2352294" indent="0">
              <a:buNone/>
              <a:defRPr sz="735"/>
            </a:lvl8pPr>
            <a:lvl9pPr marL="2688336" indent="0">
              <a:buNone/>
              <a:defRPr sz="73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3D39-AF3F-41A3-8735-1C7572D66CAF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EDD7-06E1-43A5-B114-6F2C0482045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671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4953" y="268351"/>
            <a:ext cx="6209407" cy="9742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4953" y="1341750"/>
            <a:ext cx="6209407" cy="3198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4953" y="4671625"/>
            <a:ext cx="1619845" cy="2683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8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8D3D39-AF3F-41A3-8735-1C7572D66CAF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84773" y="4671625"/>
            <a:ext cx="2429768" cy="2683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8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4515" y="4671625"/>
            <a:ext cx="1619845" cy="2683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8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B9EDD7-06E1-43A5-B114-6F2C0482045E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megaidea.net"/>
          <p:cNvSpPr/>
          <p:nvPr userDrawn="1"/>
        </p:nvSpPr>
        <p:spPr>
          <a:xfrm>
            <a:off x="-2785110" y="-121921"/>
            <a:ext cx="2554604" cy="5259817"/>
          </a:xfrm>
          <a:prstGeom prst="rect">
            <a:avLst/>
          </a:prstGeom>
          <a:solidFill>
            <a:srgbClr val="26A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megaidea.net"/>
          <p:cNvSpPr txBox="1"/>
          <p:nvPr userDrawn="1"/>
        </p:nvSpPr>
        <p:spPr>
          <a:xfrm>
            <a:off x="-2782146" y="467260"/>
            <a:ext cx="254646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Editar los campos de texto.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realizado todos los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cambios exportar en formato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PNG, JPG o PDF.</a:t>
            </a:r>
            <a:endParaRPr lang="es-MX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estas en el computador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 a la opción Archivo –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Guardar Como y en TIPO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cambias a JPEG,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o PDF.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optaste por editar desde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celular es necesario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descargar la aplicación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 del Play Store.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Opción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Compartir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– Imagen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también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puedes optar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compartir 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PDF.</a:t>
            </a:r>
            <a:endParaRPr lang="es-MX" sz="1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megaidea.net"/>
          <p:cNvSpPr/>
          <p:nvPr userDrawn="1"/>
        </p:nvSpPr>
        <p:spPr>
          <a:xfrm>
            <a:off x="-2773174" y="11088"/>
            <a:ext cx="2537632" cy="357455"/>
          </a:xfrm>
          <a:prstGeom prst="rect">
            <a:avLst/>
          </a:prstGeom>
          <a:solidFill>
            <a:srgbClr val="1F80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megaidea.net"/>
          <p:cNvSpPr txBox="1"/>
          <p:nvPr userDrawn="1"/>
        </p:nvSpPr>
        <p:spPr>
          <a:xfrm>
            <a:off x="-2483988" y="22518"/>
            <a:ext cx="193835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INTRODUCCIONES</a:t>
            </a:r>
            <a:endParaRPr lang="es-PE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megaidea.net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05504" y="3500535"/>
            <a:ext cx="2095145" cy="148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678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72084" rtl="0" eaLnBrk="1" latinLnBrk="0" hangingPunct="1">
        <a:lnSpc>
          <a:spcPct val="90000"/>
        </a:lnSpc>
        <a:spcBef>
          <a:spcPct val="0"/>
        </a:spcBef>
        <a:buNone/>
        <a:defRPr sz="323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8021" indent="-168021" algn="l" defTabSz="672084" rtl="0" eaLnBrk="1" latinLnBrk="0" hangingPunct="1">
        <a:lnSpc>
          <a:spcPct val="90000"/>
        </a:lnSpc>
        <a:spcBef>
          <a:spcPts val="735"/>
        </a:spcBef>
        <a:buFont typeface="Arial" panose="020B0604020202020204" pitchFamily="34" charset="0"/>
        <a:buChar char="•"/>
        <a:defRPr sz="2058" kern="1200">
          <a:solidFill>
            <a:schemeClr val="tx1"/>
          </a:solidFill>
          <a:latin typeface="+mn-lt"/>
          <a:ea typeface="+mn-ea"/>
          <a:cs typeface="+mn-cs"/>
        </a:defRPr>
      </a:lvl1pPr>
      <a:lvl2pPr marL="504063" indent="-168021" algn="l" defTabSz="672084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764" kern="1200">
          <a:solidFill>
            <a:schemeClr val="tx1"/>
          </a:solidFill>
          <a:latin typeface="+mn-lt"/>
          <a:ea typeface="+mn-ea"/>
          <a:cs typeface="+mn-cs"/>
        </a:defRPr>
      </a:lvl2pPr>
      <a:lvl3pPr marL="840105" indent="-168021" algn="l" defTabSz="672084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470" kern="1200">
          <a:solidFill>
            <a:schemeClr val="tx1"/>
          </a:solidFill>
          <a:latin typeface="+mn-lt"/>
          <a:ea typeface="+mn-ea"/>
          <a:cs typeface="+mn-cs"/>
        </a:defRPr>
      </a:lvl3pPr>
      <a:lvl4pPr marL="1176147" indent="-168021" algn="l" defTabSz="672084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4pPr>
      <a:lvl5pPr marL="1512189" indent="-168021" algn="l" defTabSz="672084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5pPr>
      <a:lvl6pPr marL="1848231" indent="-168021" algn="l" defTabSz="672084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6pPr>
      <a:lvl7pPr marL="2184273" indent="-168021" algn="l" defTabSz="672084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7pPr>
      <a:lvl8pPr marL="2520315" indent="-168021" algn="l" defTabSz="672084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8pPr>
      <a:lvl9pPr marL="2856357" indent="-168021" algn="l" defTabSz="672084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1pPr>
      <a:lvl2pPr marL="336042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2pPr>
      <a:lvl3pPr marL="672084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3pPr>
      <a:lvl4pPr marL="1008126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4pPr>
      <a:lvl5pPr marL="1344168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5pPr>
      <a:lvl6pPr marL="1680210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6pPr>
      <a:lvl7pPr marL="2016252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7pPr>
      <a:lvl8pPr marL="2352294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8pPr>
      <a:lvl9pPr marL="2688336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egaidea.net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891" y="1778632"/>
            <a:ext cx="2516297" cy="526036"/>
          </a:xfrm>
          <a:prstGeom prst="rect">
            <a:avLst/>
          </a:prstGeom>
        </p:spPr>
      </p:pic>
      <p:sp>
        <p:nvSpPr>
          <p:cNvPr id="6" name="Mayito 5"/>
          <p:cNvSpPr txBox="1"/>
          <p:nvPr/>
        </p:nvSpPr>
        <p:spPr>
          <a:xfrm>
            <a:off x="2616063" y="1159412"/>
            <a:ext cx="2020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4000" dirty="0" smtClean="0">
                <a:gradFill>
                  <a:gsLst>
                    <a:gs pos="0">
                      <a:srgbClr val="FFC000"/>
                    </a:gs>
                    <a:gs pos="42000">
                      <a:srgbClr val="FF9E00"/>
                    </a:gs>
                    <a:gs pos="31000">
                      <a:srgbClr val="FFBC00"/>
                    </a:gs>
                    <a:gs pos="100000">
                      <a:srgbClr val="FF9900"/>
                    </a:gs>
                  </a:gsLst>
                  <a:lin ang="5400000" scaled="1"/>
                </a:gradFill>
                <a:effectLst>
                  <a:glow rad="152400">
                    <a:srgbClr val="5B0D0D"/>
                  </a:glow>
                </a:effectLst>
                <a:latin typeface="OogieBoogie" panose="00000400000000000000" pitchFamily="2" charset="0"/>
              </a:rPr>
              <a:t>MANUEL</a:t>
            </a:r>
            <a:endParaRPr lang="en-US" sz="4000" dirty="0">
              <a:gradFill>
                <a:gsLst>
                  <a:gs pos="0">
                    <a:srgbClr val="FFC000"/>
                  </a:gs>
                  <a:gs pos="42000">
                    <a:srgbClr val="FF9E00"/>
                  </a:gs>
                  <a:gs pos="31000">
                    <a:srgbClr val="FFBC00"/>
                  </a:gs>
                  <a:gs pos="100000">
                    <a:srgbClr val="FF9900"/>
                  </a:gs>
                </a:gsLst>
                <a:lin ang="5400000" scaled="1"/>
              </a:gradFill>
              <a:effectLst>
                <a:glow rad="152400">
                  <a:srgbClr val="5B0D0D"/>
                </a:glow>
              </a:effectLst>
              <a:latin typeface="OogieBoogie" panose="00000400000000000000" pitchFamily="2" charset="0"/>
            </a:endParaRPr>
          </a:p>
        </p:txBody>
      </p:sp>
      <p:sp>
        <p:nvSpPr>
          <p:cNvPr id="8" name="By Robnei 7"/>
          <p:cNvSpPr txBox="1"/>
          <p:nvPr/>
        </p:nvSpPr>
        <p:spPr>
          <a:xfrm>
            <a:off x="2707537" y="1815039"/>
            <a:ext cx="16385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dirty="0" smtClean="0">
                <a:solidFill>
                  <a:schemeClr val="bg1"/>
                </a:solidFill>
                <a:latin typeface="OogieBoogie" panose="00000400000000000000" pitchFamily="2" charset="0"/>
              </a:rPr>
              <a:t>Mis 2 Añitos</a:t>
            </a:r>
            <a:endParaRPr lang="en-US" sz="2000" dirty="0">
              <a:solidFill>
                <a:schemeClr val="bg1"/>
              </a:solidFill>
              <a:latin typeface="OogieBoogie" panose="00000400000000000000" pitchFamily="2" charset="0"/>
            </a:endParaRPr>
          </a:p>
        </p:txBody>
      </p:sp>
      <p:sp>
        <p:nvSpPr>
          <p:cNvPr id="10" name="MegaIdea 9"/>
          <p:cNvSpPr txBox="1"/>
          <p:nvPr/>
        </p:nvSpPr>
        <p:spPr>
          <a:xfrm>
            <a:off x="2549388" y="750330"/>
            <a:ext cx="20842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1400" b="1" dirty="0">
                <a:solidFill>
                  <a:srgbClr val="FF0000"/>
                </a:solidFill>
                <a:latin typeface="BaaBookHmkBold" panose="00000400000000000000" pitchFamily="2" charset="0"/>
              </a:rPr>
              <a:t>Acompáñanos a celebrar a</a:t>
            </a:r>
            <a:endParaRPr lang="en-US" sz="1400" b="1" dirty="0">
              <a:solidFill>
                <a:srgbClr val="FF0000"/>
              </a:solidFill>
              <a:latin typeface="BaaBookHmkBold" panose="00000400000000000000" pitchFamily="2" charset="0"/>
            </a:endParaRPr>
          </a:p>
        </p:txBody>
      </p:sp>
      <p:sp>
        <p:nvSpPr>
          <p:cNvPr id="12" name="MegaIdea 11"/>
          <p:cNvSpPr txBox="1"/>
          <p:nvPr/>
        </p:nvSpPr>
        <p:spPr>
          <a:xfrm>
            <a:off x="2128071" y="2398927"/>
            <a:ext cx="27975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>
                <a:solidFill>
                  <a:srgbClr val="00B0F0"/>
                </a:solidFill>
                <a:latin typeface="BaaBookHmkBold" panose="00000400000000000000" pitchFamily="2" charset="0"/>
              </a:rPr>
              <a:t>SÁBADO </a:t>
            </a:r>
            <a:r>
              <a:rPr lang="es-PE" sz="2000" b="1" dirty="0" smtClean="0">
                <a:solidFill>
                  <a:srgbClr val="00B0F0"/>
                </a:solidFill>
                <a:latin typeface="BaaBookHmkBold" panose="00000400000000000000" pitchFamily="2" charset="0"/>
              </a:rPr>
              <a:t>30 DE </a:t>
            </a:r>
            <a:r>
              <a:rPr lang="es-PE" sz="2000" b="1" dirty="0">
                <a:solidFill>
                  <a:srgbClr val="00B0F0"/>
                </a:solidFill>
                <a:latin typeface="BaaBookHmkBold" panose="00000400000000000000" pitchFamily="2" charset="0"/>
              </a:rPr>
              <a:t>ABRIL</a:t>
            </a:r>
          </a:p>
        </p:txBody>
      </p:sp>
      <p:sp>
        <p:nvSpPr>
          <p:cNvPr id="15" name="MegaIdea 14"/>
          <p:cNvSpPr txBox="1"/>
          <p:nvPr/>
        </p:nvSpPr>
        <p:spPr>
          <a:xfrm>
            <a:off x="2549389" y="3306662"/>
            <a:ext cx="220665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500" b="1" dirty="0">
                <a:solidFill>
                  <a:srgbClr val="FF0000"/>
                </a:solidFill>
                <a:latin typeface="BaaBookHmkBold" panose="00000400000000000000" pitchFamily="2" charset="0"/>
              </a:rPr>
              <a:t>Av. Julio C. Tello </a:t>
            </a:r>
            <a:r>
              <a:rPr lang="es-PE" sz="1500" b="1" dirty="0" smtClean="0">
                <a:solidFill>
                  <a:srgbClr val="FF0000"/>
                </a:solidFill>
                <a:latin typeface="BaaBookHmkBold" panose="00000400000000000000" pitchFamily="2" charset="0"/>
              </a:rPr>
              <a:t>635 </a:t>
            </a:r>
          </a:p>
          <a:p>
            <a:pPr algn="ctr"/>
            <a:r>
              <a:rPr lang="es-PE" sz="1500" b="1" dirty="0" smtClean="0">
                <a:solidFill>
                  <a:srgbClr val="FF0000"/>
                </a:solidFill>
                <a:latin typeface="BaaBookHmkBold" panose="00000400000000000000" pitchFamily="2" charset="0"/>
              </a:rPr>
              <a:t>Carmen </a:t>
            </a:r>
            <a:r>
              <a:rPr lang="es-PE" sz="1500" b="1" dirty="0">
                <a:solidFill>
                  <a:srgbClr val="FF0000"/>
                </a:solidFill>
                <a:latin typeface="BaaBookHmkBold" panose="00000400000000000000" pitchFamily="2" charset="0"/>
              </a:rPr>
              <a:t>de la Legua</a:t>
            </a:r>
          </a:p>
          <a:p>
            <a:pPr algn="ctr"/>
            <a:r>
              <a:rPr lang="es-PE" sz="1500" b="1" dirty="0">
                <a:solidFill>
                  <a:srgbClr val="FF0000"/>
                </a:solidFill>
                <a:latin typeface="BaaBookHmkBold" panose="00000400000000000000" pitchFamily="2" charset="0"/>
              </a:rPr>
              <a:t>A Las 5:30 pm.</a:t>
            </a:r>
          </a:p>
        </p:txBody>
      </p:sp>
      <p:sp>
        <p:nvSpPr>
          <p:cNvPr id="16" name="MegaIdea 14"/>
          <p:cNvSpPr txBox="1"/>
          <p:nvPr/>
        </p:nvSpPr>
        <p:spPr>
          <a:xfrm>
            <a:off x="51019" y="4728215"/>
            <a:ext cx="1679370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1300" b="1" dirty="0">
                <a:solidFill>
                  <a:schemeClr val="bg1"/>
                </a:solidFill>
                <a:effectLst>
                  <a:glow rad="127000">
                    <a:srgbClr val="59A03B"/>
                  </a:glow>
                </a:effectLst>
                <a:latin typeface="AvantGarde Md BT" panose="020B0602020202020204" pitchFamily="34" charset="0"/>
              </a:rPr>
              <a:t>www.megaidea.net</a:t>
            </a:r>
          </a:p>
        </p:txBody>
      </p:sp>
      <p:pic>
        <p:nvPicPr>
          <p:cNvPr id="5" name="www.megaidea.net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077" y="2898511"/>
            <a:ext cx="363567" cy="345109"/>
          </a:xfrm>
          <a:prstGeom prst="rect">
            <a:avLst/>
          </a:prstGeom>
        </p:spPr>
      </p:pic>
      <p:pic>
        <p:nvPicPr>
          <p:cNvPr id="14" name="www.megaidea.net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538" y="2770462"/>
            <a:ext cx="363567" cy="345109"/>
          </a:xfrm>
          <a:prstGeom prst="rect">
            <a:avLst/>
          </a:prstGeom>
        </p:spPr>
      </p:pic>
      <p:pic>
        <p:nvPicPr>
          <p:cNvPr id="17" name="www.megaidea.net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343" y="2784923"/>
            <a:ext cx="363567" cy="345109"/>
          </a:xfrm>
          <a:prstGeom prst="rect">
            <a:avLst/>
          </a:prstGeom>
        </p:spPr>
      </p:pic>
      <p:sp>
        <p:nvSpPr>
          <p:cNvPr id="18" name="MegaIdea 14"/>
          <p:cNvSpPr txBox="1"/>
          <p:nvPr/>
        </p:nvSpPr>
        <p:spPr>
          <a:xfrm>
            <a:off x="2568438" y="4089579"/>
            <a:ext cx="22066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500" b="1" dirty="0" smtClean="0">
                <a:solidFill>
                  <a:srgbClr val="1889EC"/>
                </a:solidFill>
                <a:latin typeface="BaaBookHmkBold" panose="00000400000000000000" pitchFamily="2" charset="0"/>
              </a:rPr>
              <a:t>No faltes..!!</a:t>
            </a:r>
            <a:endParaRPr lang="es-PE" sz="1500" b="1" dirty="0">
              <a:solidFill>
                <a:srgbClr val="1889EC"/>
              </a:solidFill>
              <a:latin typeface="BaaBookHmkBold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921181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285</TotalTime>
  <Words>32</Words>
  <Application>Microsoft Office PowerPoint</Application>
  <PresentationFormat>Personalizado</PresentationFormat>
  <Paragraphs>9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8" baseType="lpstr">
      <vt:lpstr>Calibri</vt:lpstr>
      <vt:lpstr>BaaBookHmkBold</vt:lpstr>
      <vt:lpstr>Arial</vt:lpstr>
      <vt:lpstr>AvantGarde Md BT</vt:lpstr>
      <vt:lpstr>Calibri Light</vt:lpstr>
      <vt:lpstr>OogieBoogie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Megaidea.Net</dc:creator>
  <cp:keywords>Payaso Plim Plim</cp:keywords>
  <cp:lastModifiedBy>MEGAIDEA</cp:lastModifiedBy>
  <cp:revision>21</cp:revision>
  <dcterms:created xsi:type="dcterms:W3CDTF">2019-11-21T20:21:28Z</dcterms:created>
  <dcterms:modified xsi:type="dcterms:W3CDTF">2023-03-31T02:02:04Z</dcterms:modified>
</cp:coreProperties>
</file>