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8" r:id="rId1"/>
  </p:sldMasterIdLst>
  <p:sldIdLst>
    <p:sldId id="256" r:id="rId2"/>
  </p:sldIdLst>
  <p:sldSz cx="5400675" cy="3600450"/>
  <p:notesSz cx="9144000" cy="6858000"/>
  <p:embeddedFontLst>
    <p:embeddedFont>
      <p:font typeface="BaaBookHmkBold" panose="00000400000000000000" pitchFamily="2" charset="0"/>
      <p:regular r:id="rId3"/>
    </p:embeddedFont>
    <p:embeddedFont>
      <p:font typeface="GROBOLD" panose="02000603030000020004" pitchFamily="2" charset="0"/>
      <p:regular r:id="rId4"/>
    </p:embeddedFont>
    <p:embeddedFont>
      <p:font typeface="Tiza Robnei" panose="02060807000000020004" pitchFamily="18" charset="0"/>
      <p:regular r:id="rId5"/>
    </p:embeddedFont>
    <p:embeddedFont>
      <p:font typeface="HandDeco Rob" panose="03000600000000000000" pitchFamily="66" charset="0"/>
      <p:regular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1pPr>
    <a:lvl2pPr marL="30239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2pPr>
    <a:lvl3pPr marL="604784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3pPr>
    <a:lvl4pPr marL="907176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4pPr>
    <a:lvl5pPr marL="1209568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5pPr>
    <a:lvl6pPr marL="1511960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6pPr>
    <a:lvl7pPr marL="1814352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7pPr>
    <a:lvl8pPr marL="2116745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8pPr>
    <a:lvl9pPr marL="2419137" algn="l" defTabSz="604784" rtl="0" eaLnBrk="1" latinLnBrk="0" hangingPunct="1">
      <a:defRPr sz="119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54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100" d="100"/>
          <a:sy n="100" d="100"/>
        </p:scale>
        <p:origin x="235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051" y="589241"/>
            <a:ext cx="4590574" cy="1253490"/>
          </a:xfrm>
        </p:spPr>
        <p:txBody>
          <a:bodyPr anchor="b"/>
          <a:lstStyle>
            <a:lvl1pPr algn="ctr"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5085" y="1891070"/>
            <a:ext cx="4050506" cy="869275"/>
          </a:xfrm>
        </p:spPr>
        <p:txBody>
          <a:bodyPr/>
          <a:lstStyle>
            <a:lvl1pPr marL="0" indent="0" algn="ctr">
              <a:buNone/>
              <a:defRPr sz="1260"/>
            </a:lvl1pPr>
            <a:lvl2pPr marL="240030" indent="0" algn="ctr">
              <a:buNone/>
              <a:defRPr sz="1050"/>
            </a:lvl2pPr>
            <a:lvl3pPr marL="480060" indent="0" algn="ctr">
              <a:buNone/>
              <a:defRPr sz="945"/>
            </a:lvl3pPr>
            <a:lvl4pPr marL="720090" indent="0" algn="ctr">
              <a:buNone/>
              <a:defRPr sz="840"/>
            </a:lvl4pPr>
            <a:lvl5pPr marL="960120" indent="0" algn="ctr">
              <a:buNone/>
              <a:defRPr sz="840"/>
            </a:lvl5pPr>
            <a:lvl6pPr marL="1200150" indent="0" algn="ctr">
              <a:buNone/>
              <a:defRPr sz="840"/>
            </a:lvl6pPr>
            <a:lvl7pPr marL="1440180" indent="0" algn="ctr">
              <a:buNone/>
              <a:defRPr sz="840"/>
            </a:lvl7pPr>
            <a:lvl8pPr marL="1680210" indent="0" algn="ctr">
              <a:buNone/>
              <a:defRPr sz="840"/>
            </a:lvl8pPr>
            <a:lvl9pPr marL="1920240" indent="0" algn="ctr">
              <a:buNone/>
              <a:defRPr sz="84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39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5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64858" y="191691"/>
            <a:ext cx="1164521" cy="305121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297" y="191691"/>
            <a:ext cx="3426053" cy="305121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5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484" y="897613"/>
            <a:ext cx="4658082" cy="1497687"/>
          </a:xfrm>
        </p:spPr>
        <p:txBody>
          <a:bodyPr anchor="b"/>
          <a:lstStyle>
            <a:lvl1pPr>
              <a:defRPr sz="31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484" y="2409469"/>
            <a:ext cx="4658082" cy="787598"/>
          </a:xfrm>
        </p:spPr>
        <p:txBody>
          <a:bodyPr/>
          <a:lstStyle>
            <a:lvl1pPr marL="0" indent="0">
              <a:buNone/>
              <a:defRPr sz="1260">
                <a:solidFill>
                  <a:schemeClr val="tx1"/>
                </a:solidFill>
              </a:defRPr>
            </a:lvl1pPr>
            <a:lvl2pPr marL="24003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480060" indent="0">
              <a:buNone/>
              <a:defRPr sz="945">
                <a:solidFill>
                  <a:schemeClr val="tx1">
                    <a:tint val="75000"/>
                  </a:schemeClr>
                </a:solidFill>
              </a:defRPr>
            </a:lvl3pPr>
            <a:lvl4pPr marL="72009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4pPr>
            <a:lvl5pPr marL="96012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5pPr>
            <a:lvl6pPr marL="120015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6pPr>
            <a:lvl7pPr marL="144018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7pPr>
            <a:lvl8pPr marL="168021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8pPr>
            <a:lvl9pPr marL="1920240" indent="0">
              <a:buNone/>
              <a:defRPr sz="8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296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34092" y="958453"/>
            <a:ext cx="2295287" cy="228445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0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191691"/>
            <a:ext cx="4658082" cy="69592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01" y="882610"/>
            <a:ext cx="2284738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001" y="1315164"/>
            <a:ext cx="2284738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34092" y="882610"/>
            <a:ext cx="2295990" cy="432554"/>
          </a:xfrm>
        </p:spPr>
        <p:txBody>
          <a:bodyPr anchor="b"/>
          <a:lstStyle>
            <a:lvl1pPr marL="0" indent="0">
              <a:buNone/>
              <a:defRPr sz="1260" b="1"/>
            </a:lvl1pPr>
            <a:lvl2pPr marL="240030" indent="0">
              <a:buNone/>
              <a:defRPr sz="1050" b="1"/>
            </a:lvl2pPr>
            <a:lvl3pPr marL="480060" indent="0">
              <a:buNone/>
              <a:defRPr sz="945" b="1"/>
            </a:lvl3pPr>
            <a:lvl4pPr marL="720090" indent="0">
              <a:buNone/>
              <a:defRPr sz="840" b="1"/>
            </a:lvl4pPr>
            <a:lvl5pPr marL="960120" indent="0">
              <a:buNone/>
              <a:defRPr sz="840" b="1"/>
            </a:lvl5pPr>
            <a:lvl6pPr marL="1200150" indent="0">
              <a:buNone/>
              <a:defRPr sz="840" b="1"/>
            </a:lvl6pPr>
            <a:lvl7pPr marL="1440180" indent="0">
              <a:buNone/>
              <a:defRPr sz="840" b="1"/>
            </a:lvl7pPr>
            <a:lvl8pPr marL="1680210" indent="0">
              <a:buNone/>
              <a:defRPr sz="840" b="1"/>
            </a:lvl8pPr>
            <a:lvl9pPr marL="1920240" indent="0">
              <a:buNone/>
              <a:defRPr sz="84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34092" y="1315164"/>
            <a:ext cx="2295990" cy="193440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4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7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990" y="518399"/>
            <a:ext cx="2734092" cy="2558653"/>
          </a:xfrm>
        </p:spPr>
        <p:txBody>
          <a:bodyPr/>
          <a:lstStyle>
            <a:lvl1pPr>
              <a:defRPr sz="1680"/>
            </a:lvl1pPr>
            <a:lvl2pPr>
              <a:defRPr sz="1470"/>
            </a:lvl2pPr>
            <a:lvl3pPr>
              <a:defRPr sz="126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5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000" y="240030"/>
            <a:ext cx="1741858" cy="840105"/>
          </a:xfrm>
        </p:spPr>
        <p:txBody>
          <a:bodyPr anchor="b"/>
          <a:lstStyle>
            <a:lvl1pPr>
              <a:defRPr sz="168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95990" y="518399"/>
            <a:ext cx="2734092" cy="2558653"/>
          </a:xfrm>
        </p:spPr>
        <p:txBody>
          <a:bodyPr anchor="t"/>
          <a:lstStyle>
            <a:lvl1pPr marL="0" indent="0">
              <a:buNone/>
              <a:defRPr sz="1680"/>
            </a:lvl1pPr>
            <a:lvl2pPr marL="240030" indent="0">
              <a:buNone/>
              <a:defRPr sz="1470"/>
            </a:lvl2pPr>
            <a:lvl3pPr marL="480060" indent="0">
              <a:buNone/>
              <a:defRPr sz="1260"/>
            </a:lvl3pPr>
            <a:lvl4pPr marL="720090" indent="0">
              <a:buNone/>
              <a:defRPr sz="1050"/>
            </a:lvl4pPr>
            <a:lvl5pPr marL="960120" indent="0">
              <a:buNone/>
              <a:defRPr sz="1050"/>
            </a:lvl5pPr>
            <a:lvl6pPr marL="1200150" indent="0">
              <a:buNone/>
              <a:defRPr sz="1050"/>
            </a:lvl6pPr>
            <a:lvl7pPr marL="1440180" indent="0">
              <a:buNone/>
              <a:defRPr sz="1050"/>
            </a:lvl7pPr>
            <a:lvl8pPr marL="1680210" indent="0">
              <a:buNone/>
              <a:defRPr sz="1050"/>
            </a:lvl8pPr>
            <a:lvl9pPr marL="1920240" indent="0">
              <a:buNone/>
              <a:defRPr sz="105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2000" y="1080135"/>
            <a:ext cx="1741858" cy="2001084"/>
          </a:xfrm>
        </p:spPr>
        <p:txBody>
          <a:bodyPr/>
          <a:lstStyle>
            <a:lvl1pPr marL="0" indent="0">
              <a:buNone/>
              <a:defRPr sz="840"/>
            </a:lvl1pPr>
            <a:lvl2pPr marL="240030" indent="0">
              <a:buNone/>
              <a:defRPr sz="735"/>
            </a:lvl2pPr>
            <a:lvl3pPr marL="480060" indent="0">
              <a:buNone/>
              <a:defRPr sz="630"/>
            </a:lvl3pPr>
            <a:lvl4pPr marL="720090" indent="0">
              <a:buNone/>
              <a:defRPr sz="525"/>
            </a:lvl4pPr>
            <a:lvl5pPr marL="960120" indent="0">
              <a:buNone/>
              <a:defRPr sz="525"/>
            </a:lvl5pPr>
            <a:lvl6pPr marL="1200150" indent="0">
              <a:buNone/>
              <a:defRPr sz="525"/>
            </a:lvl6pPr>
            <a:lvl7pPr marL="1440180" indent="0">
              <a:buNone/>
              <a:defRPr sz="525"/>
            </a:lvl7pPr>
            <a:lvl8pPr marL="1680210" indent="0">
              <a:buNone/>
              <a:defRPr sz="525"/>
            </a:lvl8pPr>
            <a:lvl9pPr marL="1920240" indent="0">
              <a:buNone/>
              <a:defRPr sz="52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297" y="191691"/>
            <a:ext cx="4658082" cy="69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297" y="958453"/>
            <a:ext cx="4658082" cy="228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296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2F131-4A34-4304-8D16-031E05AF994E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74" y="3337084"/>
            <a:ext cx="1822728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4227" y="3337084"/>
            <a:ext cx="1215152" cy="19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CB784-0508-41D7-BD47-66E8E1246A1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47010" y="-2838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44046" y="30533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35074" y="-15083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45888" y="-13940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404" y="333861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88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80060" rtl="0" eaLnBrk="1" latinLnBrk="0" hangingPunct="1">
        <a:lnSpc>
          <a:spcPct val="90000"/>
        </a:lnSpc>
        <a:spcBef>
          <a:spcPct val="0"/>
        </a:spcBef>
        <a:buNone/>
        <a:defRPr sz="23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015" indent="-120015" algn="l" defTabSz="48006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1pPr>
      <a:lvl2pPr marL="36004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0007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84010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108013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32016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56019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2040255" indent="-120015" algn="l" defTabSz="480060" rtl="0" eaLnBrk="1" latinLnBrk="0" hangingPunct="1">
        <a:lnSpc>
          <a:spcPct val="90000"/>
        </a:lnSpc>
        <a:spcBef>
          <a:spcPts val="263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1pPr>
      <a:lvl2pPr marL="24003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7pPr>
      <a:lvl8pPr marL="168021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algn="l" defTabSz="480060" rtl="0" eaLnBrk="1" latinLnBrk="0" hangingPunct="1">
        <a:defRPr sz="94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43807" y="222095"/>
            <a:ext cx="1353256" cy="33855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en-US" sz="1300" dirty="0" smtClean="0">
                <a:solidFill>
                  <a:schemeClr val="bg1"/>
                </a:solidFill>
                <a:latin typeface="HandDeco Rob" panose="03000600000000000000" pitchFamily="66" charset="0"/>
              </a:rPr>
              <a:t>  </a:t>
            </a:r>
            <a:r>
              <a:rPr lang="en-US" sz="1300" dirty="0" err="1" smtClean="0">
                <a:solidFill>
                  <a:schemeClr val="bg1"/>
                </a:solidFill>
                <a:latin typeface="HandDeco Rob" panose="03000600000000000000" pitchFamily="66" charset="0"/>
              </a:rPr>
              <a:t>Ven</a:t>
            </a:r>
            <a:r>
              <a:rPr lang="en-US" sz="1300" dirty="0" smtClean="0">
                <a:solidFill>
                  <a:schemeClr val="bg1"/>
                </a:solidFill>
                <a:latin typeface="HandDeco Rob" panose="03000600000000000000" pitchFamily="66" charset="0"/>
              </a:rPr>
              <a:t> </a:t>
            </a:r>
            <a:r>
              <a:rPr lang="en-US" sz="1300" dirty="0" smtClean="0">
                <a:solidFill>
                  <a:schemeClr val="bg1"/>
                </a:solidFill>
                <a:latin typeface="HandDeco Rob" panose="03000600000000000000" pitchFamily="66" charset="0"/>
              </a:rPr>
              <a:t>a mi Fiesta</a:t>
            </a:r>
            <a:endParaRPr lang="en-US" sz="1300" dirty="0">
              <a:solidFill>
                <a:schemeClr val="bg1"/>
              </a:solidFill>
              <a:latin typeface="HandDeco Rob" panose="03000600000000000000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 rot="-120000">
            <a:off x="390383" y="1250666"/>
            <a:ext cx="2876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………………………………………………………………</a:t>
            </a:r>
            <a:endParaRPr lang="en-US" sz="12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 rot="-120000">
            <a:off x="465737" y="1126280"/>
            <a:ext cx="2709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Sábado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23 de </a:t>
            </a:r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Noviembre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a </a:t>
            </a:r>
            <a:r>
              <a:rPr lang="en-US" sz="1200" dirty="0" err="1" smtClean="0">
                <a:solidFill>
                  <a:schemeClr val="bg1"/>
                </a:solidFill>
                <a:latin typeface="BaaBookHmkBold" panose="00000400000000000000" pitchFamily="2" charset="0"/>
              </a:rPr>
              <a:t>las</a:t>
            </a:r>
            <a:r>
              <a:rPr lang="en-US" sz="1200" dirty="0" smtClean="0">
                <a:solidFill>
                  <a:schemeClr val="bg1"/>
                </a:solidFill>
                <a:latin typeface="BaaBookHmkBold" panose="00000400000000000000" pitchFamily="2" charset="0"/>
              </a:rPr>
              <a:t> 4:00 pm.</a:t>
            </a:r>
            <a:endParaRPr lang="en-US" sz="1200" dirty="0">
              <a:solidFill>
                <a:schemeClr val="bg1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 rot="-120000">
            <a:off x="1079833" y="1471963"/>
            <a:ext cx="149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66"/>
                </a:solidFill>
                <a:latin typeface="HandDeco Rob" panose="03000600000000000000" pitchFamily="66" charset="0"/>
              </a:rPr>
              <a:t>EN CALLE LUIS</a:t>
            </a:r>
          </a:p>
          <a:p>
            <a:pPr algn="ctr"/>
            <a:r>
              <a:rPr lang="es-PE" sz="1200" dirty="0" smtClean="0">
                <a:solidFill>
                  <a:srgbClr val="FFFF66"/>
                </a:solidFill>
                <a:latin typeface="HandDeco Rob" panose="03000600000000000000" pitchFamily="66" charset="0"/>
              </a:rPr>
              <a:t>VALCARCELL A - 11</a:t>
            </a:r>
            <a:endParaRPr lang="en-US" sz="1200" dirty="0">
              <a:solidFill>
                <a:srgbClr val="FFFF66"/>
              </a:solidFill>
              <a:latin typeface="HandDeco Rob" panose="03000600000000000000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 rot="-120000">
            <a:off x="1023549" y="2022459"/>
            <a:ext cx="13789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900" dirty="0" smtClean="0">
                <a:solidFill>
                  <a:schemeClr val="bg1"/>
                </a:solidFill>
                <a:latin typeface="Tiza Robnei" panose="02060807000000020004" pitchFamily="18" charset="0"/>
              </a:rPr>
              <a:t>No faltes…!!</a:t>
            </a:r>
            <a:endParaRPr lang="en-US" sz="900" dirty="0">
              <a:solidFill>
                <a:schemeClr val="bg1"/>
              </a:solidFill>
              <a:latin typeface="Tiza Robnei" panose="020608070000000200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27201" y="599502"/>
            <a:ext cx="2002471" cy="55399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000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25400">
                    <a:schemeClr val="bg1"/>
                  </a:glow>
                </a:effectLst>
                <a:latin typeface="GROBOLD" panose="02000603030000020004" pitchFamily="2" charset="0"/>
              </a:rPr>
              <a:t>JOSE MANUEL</a:t>
            </a:r>
            <a:endParaRPr lang="en-US" sz="3000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25400">
                  <a:schemeClr val="bg1"/>
                </a:glow>
              </a:effectLst>
              <a:latin typeface="GROBOLD" panose="02000603030000020004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 rot="-120000">
            <a:off x="1055630" y="781669"/>
            <a:ext cx="15456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>
                <a:solidFill>
                  <a:srgbClr val="FFFF66"/>
                </a:solidFill>
                <a:latin typeface="Tiza Robnei" panose="02060807000000020004" pitchFamily="18" charset="0"/>
              </a:rPr>
              <a:t>Cumple 5</a:t>
            </a:r>
            <a:endParaRPr lang="en-US" sz="1400" dirty="0">
              <a:solidFill>
                <a:srgbClr val="FFFF66"/>
              </a:solidFill>
              <a:latin typeface="Tiza Robnei" panose="02060807000000020004" pitchFamily="18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960857" y="3354229"/>
            <a:ext cx="13340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effectLst>
                  <a:glow rad="127000">
                    <a:srgbClr val="C00000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000" b="1" dirty="0">
              <a:solidFill>
                <a:schemeClr val="bg1"/>
              </a:solidFill>
              <a:effectLst>
                <a:glow rad="127000">
                  <a:srgbClr val="C00000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3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</TotalTime>
  <Words>30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BaaBookHmkBold</vt:lpstr>
      <vt:lpstr>Arial</vt:lpstr>
      <vt:lpstr>GROBOLD</vt:lpstr>
      <vt:lpstr>Tiza Robnei</vt:lpstr>
      <vt:lpstr>HandDeco Rob</vt:lpstr>
      <vt:lpstr>Calibri Light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Paw Patrol</cp:keywords>
  <cp:lastModifiedBy>MEGAIDEA</cp:lastModifiedBy>
  <cp:revision>10</cp:revision>
  <dcterms:created xsi:type="dcterms:W3CDTF">2019-10-28T23:58:15Z</dcterms:created>
  <dcterms:modified xsi:type="dcterms:W3CDTF">2023-03-31T15:56:37Z</dcterms:modified>
</cp:coreProperties>
</file>