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Robnei Antique" panose="020B090403050403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rky's" panose="00000700000000000000" pitchFamily="2" charset="0"/>
      <p:bold r:id="rId9"/>
    </p:embeddedFont>
    <p:embeddedFont>
      <p:font typeface="Placard-Rob" panose="020B0606030402050204" pitchFamily="34" charset="0"/>
      <p:bold r:id="rId10"/>
    </p:embeddedFont>
    <p:embeddedFont>
      <p:font typeface="Aardvark-Rob" panose="020B7200000000000000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8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" y="1524000"/>
            <a:ext cx="4406751" cy="5675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9" y="377356"/>
            <a:ext cx="3073338" cy="3073338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826479" y="4002034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 24</a:t>
            </a:r>
            <a:endParaRPr lang="es-PE" sz="28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Octubre</a:t>
            </a:r>
            <a:endParaRPr lang="es-PE" sz="28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28001" y="4923518"/>
            <a:ext cx="1907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7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15</a:t>
            </a:r>
            <a:r>
              <a:rPr lang="es-PE" sz="27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7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7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7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728000" y="5431282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715590" y="3480746"/>
            <a:ext cx="371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festejar mi cumpleaños</a:t>
            </a:r>
            <a:endParaRPr lang="es-PE" sz="18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24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28" y="84624"/>
            <a:ext cx="1137431" cy="1663225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65" y="4610"/>
            <a:ext cx="1018059" cy="2006027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1185593"/>
            <a:ext cx="1888029" cy="2048415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45" y="2294624"/>
            <a:ext cx="2044083" cy="718120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1629368" y="2007502"/>
            <a:ext cx="1880002" cy="59173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s-PE" sz="4500" b="1" dirty="0" smtClean="0">
              <a:ln w="19050">
                <a:solidFill>
                  <a:srgbClr val="00678D"/>
                </a:solidFill>
              </a:ln>
              <a:gradFill>
                <a:gsLst>
                  <a:gs pos="36000">
                    <a:srgbClr val="00CCFF"/>
                  </a:gs>
                  <a:gs pos="51400">
                    <a:schemeClr val="bg1"/>
                  </a:gs>
                  <a:gs pos="65000">
                    <a:srgbClr val="00CCFF"/>
                  </a:gs>
                </a:gsLst>
                <a:lin ang="5400000" scaled="0"/>
              </a:gradFill>
              <a:effectLst>
                <a:glow rad="88900">
                  <a:srgbClr val="FFFF00"/>
                </a:glow>
              </a:effectLst>
              <a:latin typeface="Robnei Antique" panose="020B0904030504030204" pitchFamily="34" charset="0"/>
            </a:endParaRPr>
          </a:p>
          <a:p>
            <a:pPr algn="ctr"/>
            <a:r>
              <a:rPr lang="es-PE" sz="5500" b="1" dirty="0" smtClean="0">
                <a:ln w="19050">
                  <a:solidFill>
                    <a:srgbClr val="00678D"/>
                  </a:solidFill>
                </a:ln>
                <a:gradFill>
                  <a:gsLst>
                    <a:gs pos="36000">
                      <a:srgbClr val="00CCFF"/>
                    </a:gs>
                    <a:gs pos="51400">
                      <a:schemeClr val="bg1"/>
                    </a:gs>
                    <a:gs pos="65000">
                      <a:srgbClr val="00CCFF"/>
                    </a:gs>
                  </a:gsLst>
                  <a:lin ang="5400000" scaled="0"/>
                </a:gradFill>
                <a:effectLst>
                  <a:glow rad="88900">
                    <a:srgbClr val="FFFF00"/>
                  </a:glow>
                </a:effectLst>
                <a:latin typeface="Robnei Antique" panose="020B0904030504030204" pitchFamily="34" charset="0"/>
              </a:rPr>
              <a:t>JOAQUÍN</a:t>
            </a:r>
            <a:endParaRPr lang="es-PE" sz="5500" b="1" dirty="0">
              <a:ln w="19050">
                <a:solidFill>
                  <a:srgbClr val="00678D"/>
                </a:solidFill>
              </a:ln>
              <a:gradFill>
                <a:gsLst>
                  <a:gs pos="36000">
                    <a:srgbClr val="00CCFF"/>
                  </a:gs>
                  <a:gs pos="51400">
                    <a:schemeClr val="bg1"/>
                  </a:gs>
                  <a:gs pos="65000">
                    <a:srgbClr val="00CCFF"/>
                  </a:gs>
                </a:gsLst>
                <a:lin ang="5400000" scaled="0"/>
              </a:gradFill>
              <a:effectLst>
                <a:glow rad="88900">
                  <a:srgbClr val="FFFF00"/>
                </a:glow>
              </a:effectLst>
              <a:latin typeface="Robnei Antique" panose="020B0904030504030204" pitchFamily="34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990365" y="2471379"/>
            <a:ext cx="1262918" cy="2039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2000" b="1" dirty="0" smtClean="0">
                <a:ln w="19050">
                  <a:noFill/>
                </a:ln>
                <a:gradFill>
                  <a:gsLst>
                    <a:gs pos="71000">
                      <a:srgbClr val="00CCFF"/>
                    </a:gs>
                    <a:gs pos="33000">
                      <a:srgbClr val="0070C0"/>
                    </a:gs>
                  </a:gsLst>
                  <a:lin ang="5400000" scaled="0"/>
                </a:gradFill>
                <a:latin typeface="Aardvark-Rob" panose="020B7200000000000000" pitchFamily="34" charset="0"/>
              </a:rPr>
              <a:t>MIS 2 AÑITOS</a:t>
            </a:r>
            <a:endParaRPr lang="es-PE" sz="2000" b="1" dirty="0">
              <a:ln w="19050">
                <a:noFill/>
              </a:ln>
              <a:gradFill>
                <a:gsLst>
                  <a:gs pos="71000">
                    <a:srgbClr val="00CCFF"/>
                  </a:gs>
                  <a:gs pos="33000">
                    <a:srgbClr val="0070C0"/>
                  </a:gs>
                </a:gsLst>
                <a:lin ang="5400000" scaled="0"/>
              </a:gradFill>
              <a:effectLst/>
              <a:latin typeface="Aardvark-Rob" panose="020B7200000000000000" pitchFamily="34" charset="0"/>
            </a:endParaRPr>
          </a:p>
        </p:txBody>
      </p:sp>
      <p:pic>
        <p:nvPicPr>
          <p:cNvPr id="23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73" y="1409901"/>
            <a:ext cx="323274" cy="295923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5" y="341740"/>
            <a:ext cx="1117781" cy="1406109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7" y="5393164"/>
            <a:ext cx="1248441" cy="1691574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0" y="5441809"/>
            <a:ext cx="1307313" cy="1594284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693">
            <a:off x="3604498" y="3954016"/>
            <a:ext cx="1331137" cy="1177023"/>
          </a:xfrm>
          <a:prstGeom prst="rect">
            <a:avLst/>
          </a:prstGeom>
        </p:spPr>
      </p:pic>
      <p:pic>
        <p:nvPicPr>
          <p:cNvPr id="30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119" y="3861957"/>
            <a:ext cx="1007476" cy="1297179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61" y="5840943"/>
            <a:ext cx="783617" cy="1243795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306">
            <a:off x="703050" y="2868692"/>
            <a:ext cx="506393" cy="481891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694" flipH="1">
            <a:off x="3718554" y="2871692"/>
            <a:ext cx="506393" cy="481891"/>
          </a:xfrm>
          <a:prstGeom prst="rect">
            <a:avLst/>
          </a:prstGeom>
        </p:spPr>
      </p:pic>
      <p:sp>
        <p:nvSpPr>
          <p:cNvPr id="34" name="Megaidea.net"/>
          <p:cNvSpPr txBox="1"/>
          <p:nvPr/>
        </p:nvSpPr>
        <p:spPr>
          <a:xfrm>
            <a:off x="1307572" y="6809926"/>
            <a:ext cx="2552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Robnei Antique</vt:lpstr>
      <vt:lpstr>Calibri</vt:lpstr>
      <vt:lpstr>Porky's</vt:lpstr>
      <vt:lpstr>Arial</vt:lpstr>
      <vt:lpstr>Placard-Rob</vt:lpstr>
      <vt:lpstr>Aardvark-Rob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Paw Patrol</cp:keywords>
  <cp:lastModifiedBy>MEGAIDEA</cp:lastModifiedBy>
  <cp:revision>21</cp:revision>
  <dcterms:created xsi:type="dcterms:W3CDTF">2020-07-01T17:31:42Z</dcterms:created>
  <dcterms:modified xsi:type="dcterms:W3CDTF">2023-03-28T21:35:58Z</dcterms:modified>
</cp:coreProperties>
</file>