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 1.3" panose="02000506000000020003" pitchFamily="50" charset="0"/>
      <p:regular r:id="rId10"/>
    </p:embeddedFont>
    <p:embeddedFont>
      <p:font typeface="Fontdinerdotcom Luvable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DA1"/>
    <a:srgbClr val="0CACC1"/>
    <a:srgbClr val="AC4EA5"/>
    <a:srgbClr val="FD50C0"/>
    <a:srgbClr val="FE51BD"/>
    <a:srgbClr val="015B19"/>
    <a:srgbClr val="CB4499"/>
    <a:srgbClr val="275F91"/>
    <a:srgbClr val="0D8A8F"/>
    <a:srgbClr val="93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316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0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1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5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2560" y="-376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99596" y="5515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0624" y="953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1438" y="1067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954" y="35847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495902" y="530140"/>
            <a:ext cx="2384497" cy="24020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FD50C0"/>
                </a:solidFill>
                <a:latin typeface="Lobster 1.3" panose="02000506000000020003" pitchFamily="50" charset="0"/>
              </a:rPr>
              <a:t>Te</a:t>
            </a:r>
            <a:r>
              <a:rPr lang="en-US" sz="1600" dirty="0">
                <a:solidFill>
                  <a:srgbClr val="FD50C0"/>
                </a:solidFill>
                <a:latin typeface="Lobster 1.3" panose="02000506000000020003" pitchFamily="50" charset="0"/>
              </a:rPr>
              <a:t> </a:t>
            </a:r>
            <a:r>
              <a:rPr lang="en-US" sz="1600" dirty="0" err="1">
                <a:solidFill>
                  <a:srgbClr val="FD50C0"/>
                </a:solidFill>
                <a:latin typeface="Lobster 1.3" panose="02000506000000020003" pitchFamily="50" charset="0"/>
              </a:rPr>
              <a:t>invito</a:t>
            </a:r>
            <a:r>
              <a:rPr lang="en-US" sz="1600" dirty="0">
                <a:solidFill>
                  <a:srgbClr val="FD50C0"/>
                </a:solidFill>
                <a:latin typeface="Lobster 1.3" panose="02000506000000020003" pitchFamily="50" charset="0"/>
              </a:rPr>
              <a:t> a mi Fiesta</a:t>
            </a:r>
          </a:p>
        </p:txBody>
      </p:sp>
      <p:sp>
        <p:nvSpPr>
          <p:cNvPr id="5" name="Megaidea.Net 4"/>
          <p:cNvSpPr txBox="1"/>
          <p:nvPr/>
        </p:nvSpPr>
        <p:spPr>
          <a:xfrm>
            <a:off x="1723364" y="828539"/>
            <a:ext cx="3929574" cy="1117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65" dirty="0">
                <a:solidFill>
                  <a:srgbClr val="FD50C0"/>
                </a:solidFill>
                <a:latin typeface="Fontdinerdotcom Luvable" panose="00000400000000000000" pitchFamily="2" charset="0"/>
              </a:rPr>
              <a:t>MARYORI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2452990" y="1738778"/>
            <a:ext cx="2335639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6" dirty="0" err="1">
                <a:solidFill>
                  <a:srgbClr val="0CACC1"/>
                </a:solidFill>
                <a:latin typeface="Lobster 1.3" panose="02000506000000020003" pitchFamily="50" charset="0"/>
              </a:rPr>
              <a:t>Cumple</a:t>
            </a:r>
            <a:r>
              <a:rPr lang="en-US" sz="2666" dirty="0">
                <a:solidFill>
                  <a:srgbClr val="0CACC1"/>
                </a:solidFill>
                <a:latin typeface="Lobster 1.3" panose="02000506000000020003" pitchFamily="50" charset="0"/>
              </a:rPr>
              <a:t> 4 </a:t>
            </a:r>
            <a:r>
              <a:rPr lang="en-US" sz="2666" dirty="0" err="1">
                <a:solidFill>
                  <a:srgbClr val="0CACC1"/>
                </a:solidFill>
                <a:latin typeface="Lobster 1.3" panose="02000506000000020003" pitchFamily="50" charset="0"/>
              </a:rPr>
              <a:t>Añitos</a:t>
            </a:r>
            <a:endParaRPr lang="en-US" sz="2666" dirty="0">
              <a:solidFill>
                <a:srgbClr val="0CACC1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2074386" y="2204200"/>
            <a:ext cx="3001954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6" dirty="0" err="1">
                <a:solidFill>
                  <a:srgbClr val="D060A3"/>
                </a:solidFill>
                <a:latin typeface="BaaBookHmkBold" panose="00000400000000000000" pitchFamily="2" charset="0"/>
              </a:rPr>
              <a:t>Sábado</a:t>
            </a:r>
            <a:r>
              <a:rPr lang="en-US" sz="2666" dirty="0">
                <a:solidFill>
                  <a:srgbClr val="D060A3"/>
                </a:solidFill>
                <a:latin typeface="BaaBookHmkBold" panose="00000400000000000000" pitchFamily="2" charset="0"/>
              </a:rPr>
              <a:t> 15 de </a:t>
            </a:r>
            <a:r>
              <a:rPr lang="en-US" sz="2666" dirty="0" err="1">
                <a:solidFill>
                  <a:srgbClr val="D060A3"/>
                </a:solidFill>
                <a:latin typeface="BaaBookHmkBold" panose="00000400000000000000" pitchFamily="2" charset="0"/>
              </a:rPr>
              <a:t>Junio</a:t>
            </a:r>
            <a:endParaRPr lang="en-US" sz="2666" dirty="0">
              <a:solidFill>
                <a:srgbClr val="D060A3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2319526" y="2671279"/>
            <a:ext cx="2387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CACC1"/>
                </a:solidFill>
                <a:latin typeface="BaaBookHmkBold" panose="00000400000000000000" pitchFamily="2" charset="0"/>
              </a:rPr>
              <a:t>A </a:t>
            </a:r>
            <a:r>
              <a:rPr lang="en-US" sz="2000" dirty="0" err="1">
                <a:solidFill>
                  <a:srgbClr val="0CACC1"/>
                </a:solidFill>
                <a:latin typeface="BaaBookHmkBold" panose="00000400000000000000" pitchFamily="2" charset="0"/>
              </a:rPr>
              <a:t>las</a:t>
            </a:r>
            <a:r>
              <a:rPr lang="en-US" sz="2000" dirty="0">
                <a:solidFill>
                  <a:srgbClr val="0CACC1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2230120" y="3079038"/>
            <a:ext cx="2590583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3" dirty="0">
                <a:solidFill>
                  <a:srgbClr val="AC4EA5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733" dirty="0" err="1">
                <a:solidFill>
                  <a:srgbClr val="AC4EA5"/>
                </a:solidFill>
                <a:latin typeface="BaaBookHmkBold" panose="00000400000000000000" pitchFamily="2" charset="0"/>
              </a:rPr>
              <a:t>Calle</a:t>
            </a:r>
            <a:r>
              <a:rPr lang="en-US" sz="1733" dirty="0">
                <a:solidFill>
                  <a:srgbClr val="AC4EA5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-133264" y="4783961"/>
            <a:ext cx="198619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dirty="0">
                <a:solidFill>
                  <a:schemeClr val="bg1"/>
                </a:solidFill>
                <a:effectLst>
                  <a:glow rad="152400">
                    <a:srgbClr val="FE51BD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 12"/>
          <p:cNvSpPr txBox="1"/>
          <p:nvPr/>
        </p:nvSpPr>
        <p:spPr>
          <a:xfrm>
            <a:off x="2833374" y="3999602"/>
            <a:ext cx="1494884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66" dirty="0">
                <a:solidFill>
                  <a:srgbClr val="0CACC1"/>
                </a:solidFill>
                <a:latin typeface="BaaBookHmkBold" panose="00000400000000000000" pitchFamily="2" charset="0"/>
              </a:rPr>
              <a:t>No </a:t>
            </a:r>
            <a:r>
              <a:rPr lang="en-US" sz="1866" dirty="0" err="1">
                <a:solidFill>
                  <a:srgbClr val="0CACC1"/>
                </a:solidFill>
                <a:latin typeface="BaaBookHmkBold" panose="00000400000000000000" pitchFamily="2" charset="0"/>
              </a:rPr>
              <a:t>faltes</a:t>
            </a:r>
            <a:r>
              <a:rPr lang="en-US" sz="1866" dirty="0">
                <a:solidFill>
                  <a:srgbClr val="0CACC1"/>
                </a:solidFill>
                <a:latin typeface="BaaBookHmkBold" panose="00000400000000000000" pitchFamily="2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Calibri</vt:lpstr>
      <vt:lpstr>Lobster 1.3</vt:lpstr>
      <vt:lpstr>Fontdinerdotcom Luvable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Patrol Girl</cp:keywords>
  <cp:lastModifiedBy>MEGAIDEA</cp:lastModifiedBy>
  <cp:revision>15</cp:revision>
  <dcterms:created xsi:type="dcterms:W3CDTF">2019-10-29T16:11:17Z</dcterms:created>
  <dcterms:modified xsi:type="dcterms:W3CDTF">2023-03-31T03:11:20Z</dcterms:modified>
</cp:coreProperties>
</file>