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rial Black" panose="020B0A04020102020204" pitchFamily="34" charset="0"/>
      <p:regular r:id="rId6"/>
      <p:bold r:id="rId7"/>
      <p:italic r:id="rId8"/>
    </p:embeddedFont>
    <p:embeddedFont>
      <p:font typeface="Informal011 Blk BT" panose="04040905020B02020604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ipster Script Pro" panose="02000000000000000000" pitchFamily="50" charset="0"/>
      <p:regular r:id="rId14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5EC"/>
    <a:srgbClr val="1268AA"/>
    <a:srgbClr val="4D93FD"/>
    <a:srgbClr val="1C65D6"/>
    <a:srgbClr val="45AB3C"/>
    <a:srgbClr val="FA2B3C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168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138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049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157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2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00213" y="663095"/>
            <a:ext cx="2176897" cy="43088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  <a:latin typeface="Hipster Script Pro" panose="02000000000000000000" pitchFamily="50" charset="0"/>
              </a:rPr>
              <a:t>Race on over!!!</a:t>
            </a:r>
            <a:endParaRPr lang="en-US" sz="2700" dirty="0">
              <a:solidFill>
                <a:schemeClr val="bg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7686" y="1173242"/>
            <a:ext cx="2820003" cy="86177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gradFill>
                  <a:gsLst>
                    <a:gs pos="36000">
                      <a:srgbClr val="1C65D6"/>
                    </a:gs>
                    <a:gs pos="0">
                      <a:srgbClr val="45AB3C"/>
                    </a:gs>
                    <a:gs pos="62176">
                      <a:srgbClr val="4D93FD"/>
                    </a:gs>
                    <a:gs pos="100000">
                      <a:srgbClr val="FF0000"/>
                    </a:gs>
                  </a:gsLst>
                  <a:lin ang="0" scaled="0"/>
                </a:gradFill>
                <a:effectLst>
                  <a:glow rad="127000">
                    <a:schemeClr val="tx1"/>
                  </a:glow>
                </a:effectLst>
                <a:latin typeface="Informal011 Blk BT" panose="04040905020B02020604" pitchFamily="82" charset="0"/>
              </a:rPr>
              <a:t>MIGUEL</a:t>
            </a:r>
            <a:endParaRPr lang="en-US" sz="5000" dirty="0">
              <a:gradFill>
                <a:gsLst>
                  <a:gs pos="36000">
                    <a:srgbClr val="1C65D6"/>
                  </a:gs>
                  <a:gs pos="0">
                    <a:srgbClr val="45AB3C"/>
                  </a:gs>
                  <a:gs pos="62176">
                    <a:srgbClr val="4D93FD"/>
                  </a:gs>
                  <a:gs pos="100000">
                    <a:srgbClr val="FF0000"/>
                  </a:gs>
                </a:gsLst>
                <a:lin ang="0" scaled="0"/>
              </a:gradFill>
              <a:effectLst>
                <a:glow rad="127000">
                  <a:schemeClr val="tx1"/>
                </a:glow>
              </a:effectLst>
              <a:latin typeface="Informal011 Blk BT" panose="04040905020B02020604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-120000">
            <a:off x="997110" y="1912312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Saturday, May 26, 2022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From 3:00 pm. to 5:00 pm.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rot="-120000">
            <a:off x="443057" y="2401435"/>
            <a:ext cx="33922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…………..…………….…………………………………</a:t>
            </a:r>
            <a:endParaRPr lang="en-US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rot="-120000">
            <a:off x="926891" y="2704459"/>
            <a:ext cx="2688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MIGUEL HOME</a:t>
            </a:r>
          </a:p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1633 SOUTHWEST PKWY,</a:t>
            </a:r>
          </a:p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WICHITA FALLS, TX 4545</a:t>
            </a:r>
            <a:endParaRPr lang="en-US" sz="1400" dirty="0">
              <a:solidFill>
                <a:srgbClr val="0595EC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 rot="-120000">
            <a:off x="1307632" y="3449988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PLEASE RSVP BONNIE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343.3434.4545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-120000">
            <a:off x="1092579" y="1511185"/>
            <a:ext cx="235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A2B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IS TURGNING 3</a:t>
            </a:r>
            <a:endParaRPr lang="en-US" sz="2000" dirty="0">
              <a:solidFill>
                <a:srgbClr val="FA2B3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14" y="4996230"/>
            <a:ext cx="19600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5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39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Arial</vt:lpstr>
      <vt:lpstr>Calibri Light</vt:lpstr>
      <vt:lpstr>Arial Black</vt:lpstr>
      <vt:lpstr>Informal011 Blk BT</vt:lpstr>
      <vt:lpstr>Calibri</vt:lpstr>
      <vt:lpstr>Hipster Script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PJ Masks</cp:keywords>
  <cp:lastModifiedBy>MEGAIDEA</cp:lastModifiedBy>
  <cp:revision>10</cp:revision>
  <dcterms:created xsi:type="dcterms:W3CDTF">2019-10-31T20:04:10Z</dcterms:created>
  <dcterms:modified xsi:type="dcterms:W3CDTF">2023-03-31T16:11:12Z</dcterms:modified>
</cp:coreProperties>
</file>