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257" r:id="rId2"/>
  </p:sldIdLst>
  <p:sldSz cx="7559675" cy="10439400"/>
  <p:notesSz cx="6858000" cy="9144000"/>
  <p:embeddedFontLst>
    <p:embeddedFont>
      <p:font typeface="Calibri Light" panose="020F0302020204030204" pitchFamily="34" charset="0"/>
      <p:regular r:id="rId3"/>
      <p:italic r:id="rId4"/>
    </p:embeddedFont>
    <p:embeddedFont>
      <p:font typeface="Glowworm Rob" panose="020F0804020102020204" pitchFamily="34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Glowworm" panose="020F0804020102020204" pitchFamily="34" charset="0"/>
      <p:regular r:id="rId10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58E"/>
    <a:srgbClr val="0F70B7"/>
    <a:srgbClr val="292827"/>
    <a:srgbClr val="0E557D"/>
    <a:srgbClr val="064B86"/>
    <a:srgbClr val="FFD966"/>
    <a:srgbClr val="1B3BA5"/>
    <a:srgbClr val="3473EB"/>
    <a:srgbClr val="A12C4A"/>
    <a:srgbClr val="1756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25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08486"/>
            <a:ext cx="6425724" cy="363445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483102"/>
            <a:ext cx="5669756" cy="2520438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6823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99302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55801"/>
            <a:ext cx="1630055" cy="884690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55801"/>
            <a:ext cx="4795669" cy="884690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895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59839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02603"/>
            <a:ext cx="6520220" cy="4342500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986185"/>
            <a:ext cx="6520220" cy="228361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2738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24442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55804"/>
            <a:ext cx="6520220" cy="201780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559104"/>
            <a:ext cx="3198096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813281"/>
            <a:ext cx="3198096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559104"/>
            <a:ext cx="3213847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813281"/>
            <a:ext cx="3213847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22024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49409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36004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03083"/>
            <a:ext cx="3827085" cy="7418740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0427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03083"/>
            <a:ext cx="3827085" cy="7418740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38305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55804"/>
            <a:ext cx="6520220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779007"/>
            <a:ext cx="6520220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B52C1-7B27-4B25-B129-BD9DA6325AB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675780"/>
            <a:ext cx="2551390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48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Megaidea.net"/>
          <p:cNvGrpSpPr/>
          <p:nvPr/>
        </p:nvGrpSpPr>
        <p:grpSpPr>
          <a:xfrm>
            <a:off x="261982" y="3793123"/>
            <a:ext cx="6966339" cy="6401463"/>
            <a:chOff x="53938" y="3790950"/>
            <a:chExt cx="7422025" cy="6409650"/>
          </a:xfrm>
        </p:grpSpPr>
        <p:pic>
          <p:nvPicPr>
            <p:cNvPr id="8" name="Megaidea.net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87441" y1="89706" x2="96389" y2="50630"/>
                          <a14:foregroundMark x1="91366" y1="52941" x2="99686" y2="86870"/>
                          <a14:foregroundMark x1="88069" y1="87395" x2="86342" y2="94538"/>
                          <a14:foregroundMark x1="85714" y1="94328" x2="72684" y2="93067"/>
                          <a14:foregroundMark x1="76295" y1="94538" x2="63108" y2="91282"/>
                          <a14:foregroundMark x1="63422" y1="92542" x2="54003" y2="94538"/>
                          <a14:foregroundMark x1="50706" y1="99160" x2="57771" y2="93067"/>
                          <a14:foregroundMark x1="49765" y1="99160" x2="41444" y2="92752"/>
                          <a14:foregroundMark x1="41444" y1="92752" x2="33752" y2="91492"/>
                          <a14:foregroundMark x1="33752" y1="91492" x2="26060" y2="94013"/>
                          <a14:foregroundMark x1="26060" y1="94013" x2="15542" y2="95798"/>
                          <a14:foregroundMark x1="15228" y1="95378" x2="10832" y2="89916"/>
                          <a14:foregroundMark x1="11146" y1="91282" x2="15856" y2="84034"/>
                          <a14:foregroundMark x1="15856" y1="85819" x2="3925" y2="84034"/>
                          <a14:foregroundMark x1="3925" y1="85084" x2="1884" y2="76891"/>
                          <a14:foregroundMark x1="1884" y1="76891" x2="7849" y2="65546"/>
                          <a14:foregroundMark x1="7849" y1="65546" x2="9576" y2="57563"/>
                          <a14:foregroundMark x1="9576" y1="57353" x2="4239" y2="49160"/>
                          <a14:foregroundMark x1="3454" y1="49685" x2="9890" y2="40126"/>
                          <a14:foregroundMark x1="9576" y1="40126" x2="3768" y2="26050"/>
                          <a14:foregroundMark x1="3140" y1="27101" x2="2198" y2="19643"/>
                          <a14:foregroundMark x1="2198" y1="20168" x2="5808" y2="15231"/>
                          <a14:foregroundMark x1="16170" y1="16492" x2="11774" y2="8613"/>
                          <a14:foregroundMark x1="13501" y1="14496" x2="13501" y2="14496"/>
                          <a14:foregroundMark x1="39089" y1="7563" x2="23391" y2="5462"/>
                          <a14:foregroundMark x1="40031" y1="7038" x2="51020" y2="1891"/>
                          <a14:foregroundMark x1="74411" y1="5777" x2="67347" y2="8088"/>
                          <a14:foregroundMark x1="66405" y1="8088" x2="65777" y2="8088"/>
                          <a14:foregroundMark x1="85086" y1="14706" x2="89011" y2="8298"/>
                          <a14:foregroundMark x1="89011" y1="8298" x2="87755" y2="7248"/>
                          <a14:foregroundMark x1="97017" y1="17857" x2="91366" y2="13761"/>
                          <a14:foregroundMark x1="93093" y1="32668" x2="98273" y2="17542"/>
                          <a14:foregroundMark x1="96389" y1="50630" x2="91366" y2="40966"/>
                          <a14:foregroundMark x1="8006" y1="66912" x2="9262" y2="62920"/>
                          <a14:foregroundMark x1="6122" y1="66597" x2="7849" y2="62290"/>
                          <a14:foregroundMark x1="8477" y1="66176" x2="9419" y2="63971"/>
                          <a14:foregroundMark x1="8948" y1="65756" x2="5965" y2="65126"/>
                          <a14:foregroundMark x1="6593" y1="65756" x2="7221" y2="64496"/>
                          <a14:foregroundMark x1="6122" y1="65861" x2="8163" y2="62185"/>
                          <a14:foregroundMark x1="5965" y1="65756" x2="10204" y2="60924"/>
                          <a14:foregroundMark x1="6907" y1="65861" x2="8791" y2="63445"/>
                          <a14:foregroundMark x1="9419" y1="65336" x2="6593" y2="65441"/>
                          <a14:foregroundMark x1="9576" y1="65336" x2="6907" y2="65336"/>
                          <a14:foregroundMark x1="8791" y1="65546" x2="9419" y2="63130"/>
                          <a14:foregroundMark x1="9105" y1="66071" x2="9105" y2="63445"/>
                          <a14:foregroundMark x1="9262" y1="65441" x2="9262" y2="65021"/>
                          <a14:foregroundMark x1="9105" y1="65336" x2="7849" y2="65336"/>
                          <a14:foregroundMark x1="9105" y1="65441" x2="6750" y2="65336"/>
                          <a14:foregroundMark x1="8948" y1="65126" x2="6279" y2="65336"/>
                          <a14:foregroundMark x1="8634" y1="65231" x2="7064" y2="65231"/>
                          <a14:foregroundMark x1="9262" y1="65126" x2="6907" y2="65336"/>
                          <a14:foregroundMark x1="8320" y1="65441" x2="7378" y2="65441"/>
                          <a14:foregroundMark x1="9419" y1="65441" x2="8320" y2="65336"/>
                          <a14:foregroundMark x1="8791" y1="65336" x2="7535" y2="65756"/>
                          <a14:foregroundMark x1="8948" y1="65651" x2="7221" y2="65756"/>
                          <a14:foregroundMark x1="7849" y1="65756" x2="6907" y2="65756"/>
                          <a14:foregroundMark x1="7064" y1="65546" x2="6750" y2="65546"/>
                          <a14:foregroundMark x1="6907" y1="65441" x2="6907" y2="65441"/>
                          <a14:foregroundMark x1="6593" y1="65651" x2="7535" y2="64181"/>
                          <a14:foregroundMark x1="6436" y1="65546" x2="6750" y2="64391"/>
                          <a14:foregroundMark x1="6279" y1="65966" x2="7221" y2="64076"/>
                          <a14:foregroundMark x1="6593" y1="65756" x2="6907" y2="65021"/>
                          <a14:foregroundMark x1="6750" y1="65966" x2="6907" y2="64811"/>
                          <a14:foregroundMark x1="6279" y1="66071" x2="6907" y2="64391"/>
                          <a14:foregroundMark x1="6436" y1="66071" x2="7221" y2="64286"/>
                          <a14:foregroundMark x1="6593" y1="65966" x2="7849" y2="63235"/>
                          <a14:foregroundMark x1="6593" y1="65546" x2="8006" y2="63340"/>
                          <a14:foregroundMark x1="7221" y1="66282" x2="8634" y2="62605"/>
                          <a14:foregroundMark x1="6907" y1="64706" x2="8791" y2="61239"/>
                          <a14:foregroundMark x1="7378" y1="65966" x2="8320" y2="63761"/>
                          <a14:foregroundMark x1="6279" y1="68172" x2="7692" y2="65021"/>
                          <a14:foregroundMark x1="6279" y1="67647" x2="8163" y2="64286"/>
                          <a14:foregroundMark x1="6593" y1="66492" x2="8163" y2="63866"/>
                          <a14:foregroundMark x1="6907" y1="65861" x2="7849" y2="64286"/>
                          <a14:foregroundMark x1="6593" y1="65651" x2="7692" y2="63971"/>
                          <a14:foregroundMark x1="6907" y1="65756" x2="8948" y2="63445"/>
                          <a14:foregroundMark x1="7535" y1="66071" x2="8634" y2="63761"/>
                          <a14:foregroundMark x1="7692" y1="66597" x2="8477" y2="64601"/>
                          <a14:foregroundMark x1="7849" y1="66071" x2="8948" y2="63761"/>
                          <a14:backgroundMark x1="83359" y1="58088" x2="3768" y2="65861"/>
                          <a14:backgroundMark x1="95290" y1="80672" x2="33752" y2="53466"/>
                          <a14:backgroundMark x1="93093" y1="78676" x2="81319" y2="873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560126" y="3284762"/>
              <a:ext cx="6409650" cy="7422025"/>
            </a:xfrm>
            <a:prstGeom prst="rect">
              <a:avLst/>
            </a:prstGeom>
          </p:spPr>
        </p:pic>
        <p:pic>
          <p:nvPicPr>
            <p:cNvPr id="9" name="Megaidea.net" descr="https://www.megaidea.net/wp-content/uploads/2019/04/Marco_Megaidea-Celeste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02273" y="3392970"/>
              <a:ext cx="6122770" cy="7193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Megaidea.net" descr="https://www.megaidea.net/wp-content/uploads/2021/12/Escandalosos-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92" y="600499"/>
            <a:ext cx="6637529" cy="379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Megaidea.net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42" t="-2051" r="412" b="-2"/>
          <a:stretch/>
        </p:blipFill>
        <p:spPr>
          <a:xfrm>
            <a:off x="-407387" y="2293611"/>
            <a:ext cx="7967062" cy="3015575"/>
          </a:xfrm>
          <a:prstGeom prst="rect">
            <a:avLst/>
          </a:prstGeom>
        </p:spPr>
      </p:pic>
      <p:sp>
        <p:nvSpPr>
          <p:cNvPr id="11" name="Megaidea.net"/>
          <p:cNvSpPr txBox="1"/>
          <p:nvPr/>
        </p:nvSpPr>
        <p:spPr>
          <a:xfrm>
            <a:off x="1289472" y="5697321"/>
            <a:ext cx="49089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dirty="0" smtClean="0">
                <a:solidFill>
                  <a:srgbClr val="0F70B7"/>
                </a:solidFill>
                <a:latin typeface="Glowworm Rob" panose="020F0804020102020204" pitchFamily="34" charset="0"/>
              </a:rPr>
              <a:t>Rogelio</a:t>
            </a:r>
            <a:r>
              <a:rPr lang="es-PE" sz="5000" dirty="0" smtClean="0">
                <a:solidFill>
                  <a:schemeClr val="accent5">
                    <a:lumMod val="50000"/>
                  </a:schemeClr>
                </a:solidFill>
                <a:latin typeface="Glowworm Rob" panose="020F0804020102020204" pitchFamily="34" charset="0"/>
              </a:rPr>
              <a:t> </a:t>
            </a:r>
            <a:endParaRPr lang="es-PE" sz="5000" dirty="0">
              <a:solidFill>
                <a:schemeClr val="accent5">
                  <a:lumMod val="50000"/>
                </a:schemeClr>
              </a:solidFill>
              <a:latin typeface="Glowworm Rob" panose="020F0804020102020204" pitchFamily="34" charset="0"/>
            </a:endParaRPr>
          </a:p>
        </p:txBody>
      </p:sp>
      <p:sp>
        <p:nvSpPr>
          <p:cNvPr id="12" name="Megaidea.net"/>
          <p:cNvSpPr txBox="1"/>
          <p:nvPr/>
        </p:nvSpPr>
        <p:spPr>
          <a:xfrm>
            <a:off x="828050" y="6649377"/>
            <a:ext cx="61101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900" dirty="0" smtClean="0">
                <a:solidFill>
                  <a:srgbClr val="00458E"/>
                </a:solidFill>
                <a:latin typeface="Glowworm Rob" panose="020F0804020102020204" pitchFamily="34" charset="0"/>
              </a:rPr>
              <a:t>Ven acompañame a celebrar… </a:t>
            </a:r>
            <a:endParaRPr lang="es-PE" sz="2900" dirty="0">
              <a:solidFill>
                <a:srgbClr val="00458E"/>
              </a:solidFill>
              <a:latin typeface="Glowworm Rob" panose="020F0804020102020204" pitchFamily="34" charset="0"/>
            </a:endParaRPr>
          </a:p>
        </p:txBody>
      </p:sp>
      <p:sp>
        <p:nvSpPr>
          <p:cNvPr id="13" name="Megaidea.net"/>
          <p:cNvSpPr txBox="1"/>
          <p:nvPr/>
        </p:nvSpPr>
        <p:spPr>
          <a:xfrm>
            <a:off x="1289472" y="7176978"/>
            <a:ext cx="49089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000" dirty="0" smtClean="0">
                <a:solidFill>
                  <a:srgbClr val="0F70B7"/>
                </a:solidFill>
                <a:latin typeface="Glowworm Rob" panose="020F0804020102020204" pitchFamily="34" charset="0"/>
              </a:rPr>
              <a:t>Mis 7 añitos</a:t>
            </a:r>
            <a:endParaRPr lang="es-PE" sz="5000" dirty="0">
              <a:solidFill>
                <a:srgbClr val="0F70B7"/>
              </a:solidFill>
              <a:latin typeface="Glowworm Rob" panose="020F0804020102020204" pitchFamily="34" charset="0"/>
            </a:endParaRPr>
          </a:p>
        </p:txBody>
      </p:sp>
      <p:sp>
        <p:nvSpPr>
          <p:cNvPr id="15" name="Megaidea.net"/>
          <p:cNvSpPr txBox="1"/>
          <p:nvPr/>
        </p:nvSpPr>
        <p:spPr>
          <a:xfrm>
            <a:off x="490654" y="7947517"/>
            <a:ext cx="632927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rgbClr val="00458E"/>
                </a:solidFill>
                <a:latin typeface="Glowworm Rob" panose="020F0804020102020204" pitchFamily="34" charset="0"/>
              </a:rPr>
              <a:t>Dia: Sábado </a:t>
            </a:r>
            <a:r>
              <a:rPr lang="es-PE" sz="2500" dirty="0">
                <a:solidFill>
                  <a:srgbClr val="00458E"/>
                </a:solidFill>
                <a:latin typeface="Glowworm Rob" panose="020F0804020102020204" pitchFamily="34" charset="0"/>
              </a:rPr>
              <a:t>8</a:t>
            </a:r>
            <a:r>
              <a:rPr lang="es-PE" sz="2500" dirty="0" smtClean="0">
                <a:solidFill>
                  <a:srgbClr val="00458E"/>
                </a:solidFill>
                <a:latin typeface="Glowworm Rob" panose="020F0804020102020204" pitchFamily="34" charset="0"/>
              </a:rPr>
              <a:t> de Enero </a:t>
            </a:r>
          </a:p>
          <a:p>
            <a:pPr algn="ctr"/>
            <a:r>
              <a:rPr lang="es-PE" sz="2500" dirty="0" smtClean="0">
                <a:solidFill>
                  <a:srgbClr val="00458E"/>
                </a:solidFill>
                <a:latin typeface="Glowworm Rob" panose="020F0804020102020204" pitchFamily="34" charset="0"/>
              </a:rPr>
              <a:t>Hora: 4:00 pm </a:t>
            </a:r>
          </a:p>
          <a:p>
            <a:pPr algn="ctr"/>
            <a:r>
              <a:rPr lang="es-PE" sz="2500" dirty="0" smtClean="0">
                <a:solidFill>
                  <a:srgbClr val="00458E"/>
                </a:solidFill>
                <a:latin typeface="Glowworm Rob" panose="020F0804020102020204" pitchFamily="34" charset="0"/>
              </a:rPr>
              <a:t>Lugar: calle Los Rosales #120</a:t>
            </a:r>
            <a:endParaRPr lang="es-PE" sz="2500" dirty="0">
              <a:solidFill>
                <a:srgbClr val="00458E"/>
              </a:solidFill>
              <a:latin typeface="Glowworm Rob" panose="020F0804020102020204" pitchFamily="34" charset="0"/>
            </a:endParaRPr>
          </a:p>
        </p:txBody>
      </p:sp>
      <p:sp>
        <p:nvSpPr>
          <p:cNvPr id="16" name="Megaidea.net"/>
          <p:cNvSpPr txBox="1"/>
          <p:nvPr/>
        </p:nvSpPr>
        <p:spPr>
          <a:xfrm>
            <a:off x="490654" y="5179710"/>
            <a:ext cx="65068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400" dirty="0">
                <a:solidFill>
                  <a:srgbClr val="00458E"/>
                </a:solidFill>
                <a:latin typeface="Glowworm" panose="020F0804020102020204" pitchFamily="34" charset="0"/>
              </a:rPr>
              <a:t>¡</a:t>
            </a:r>
            <a:r>
              <a:rPr lang="es-PE" sz="4400" dirty="0" smtClean="0">
                <a:solidFill>
                  <a:srgbClr val="00458E"/>
                </a:solidFill>
                <a:latin typeface="Glowworm" panose="020F0804020102020204" pitchFamily="34" charset="0"/>
              </a:rPr>
              <a:t>FELIZ CUMPLEAÑOS! </a:t>
            </a:r>
            <a:endParaRPr lang="es-PE" sz="4400" dirty="0">
              <a:solidFill>
                <a:srgbClr val="00458E"/>
              </a:solidFill>
              <a:latin typeface="Glowworm" panose="020F0804020102020204" pitchFamily="34" charset="0"/>
            </a:endParaRPr>
          </a:p>
        </p:txBody>
      </p:sp>
      <p:pic>
        <p:nvPicPr>
          <p:cNvPr id="1030" name="Megaidea.net" descr="https://www.megaidea.net/wp-content/uploads/2021/12/Escandalosos-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507" y="7306114"/>
            <a:ext cx="1998168" cy="312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Megaidea.net" descr="https://www.megaidea.net/wp-content/uploads/2021/12/Escandalosos-6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0752" flipH="1">
            <a:off x="-219639" y="6811500"/>
            <a:ext cx="2556801" cy="173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Megaidea.net"/>
          <p:cNvSpPr txBox="1"/>
          <p:nvPr/>
        </p:nvSpPr>
        <p:spPr>
          <a:xfrm>
            <a:off x="1438843" y="9770276"/>
            <a:ext cx="50305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b="1" dirty="0" smtClean="0">
                <a:solidFill>
                  <a:srgbClr val="00458E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2500" b="1" dirty="0">
              <a:solidFill>
                <a:srgbClr val="00458E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1295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263</TotalTime>
  <Words>31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 Light</vt:lpstr>
      <vt:lpstr>Glowworm Rob</vt:lpstr>
      <vt:lpstr>Calibri</vt:lpstr>
      <vt:lpstr>Glowworm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creator>MegaIdea.Net</dc:creator>
  <cp:keywords>Escandalosos</cp:keywords>
  <cp:lastModifiedBy>MEGAIDEA</cp:lastModifiedBy>
  <cp:revision>33</cp:revision>
  <dcterms:created xsi:type="dcterms:W3CDTF">2021-06-28T21:23:27Z</dcterms:created>
  <dcterms:modified xsi:type="dcterms:W3CDTF">2023-03-26T19:35:00Z</dcterms:modified>
</cp:coreProperties>
</file>