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Sweet Home Oklahoma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Glowworm Rob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EBB"/>
    <a:srgbClr val="2C6072"/>
    <a:srgbClr val="26EE5F"/>
    <a:srgbClr val="DAFCE4"/>
    <a:srgbClr val="AE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11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3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9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83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24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2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8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95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AED-5160-48AE-905C-B6A3687ECC7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34" y="3454557"/>
            <a:ext cx="5993136" cy="72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31301" y="1451718"/>
            <a:ext cx="2953395" cy="4067592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4995364" y="1783512"/>
            <a:ext cx="2953395" cy="4067592"/>
          </a:xfrm>
          <a:prstGeom prst="rect">
            <a:avLst/>
          </a:prstGeom>
        </p:spPr>
      </p:pic>
      <p:pic>
        <p:nvPicPr>
          <p:cNvPr id="1028" name="Megaidea.net" descr="https://www.megaidea.net/wp-content/uploads/2019/10/osito-globo2-737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35" y="159140"/>
            <a:ext cx="3463114" cy="48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-5619" r="2585" b="-25781"/>
          <a:stretch/>
        </p:blipFill>
        <p:spPr>
          <a:xfrm>
            <a:off x="-173815" y="-111946"/>
            <a:ext cx="7733490" cy="1820283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1116394" y="5776523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SEBASTIAN</a:t>
            </a:r>
            <a:endParaRPr lang="es-PE" sz="4800" dirty="0">
              <a:solidFill>
                <a:srgbClr val="2C6072"/>
              </a:solidFill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866966" y="6571239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4D9EBB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815327" y="7109477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Mis 3 Añitos</a:t>
            </a:r>
            <a:endParaRPr lang="es-PE" sz="4800" dirty="0">
              <a:solidFill>
                <a:srgbClr val="2C6072"/>
              </a:solidFill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587652" y="5158903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4D9EBB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4D9EBB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265438" y="7949479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Dia: Domingo </a:t>
            </a:r>
            <a:r>
              <a:rPr lang="es-PE" sz="2500" dirty="0">
                <a:solidFill>
                  <a:srgbClr val="4D9EBB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 de Agosto </a:t>
            </a:r>
          </a:p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4D9EBB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Lugar: Calle Huilca #07</a:t>
            </a:r>
            <a:endParaRPr lang="es-PE" sz="2500" dirty="0">
              <a:solidFill>
                <a:srgbClr val="4D9EBB"/>
              </a:solidFill>
              <a:latin typeface="Glowworm Rob" panose="020F0804020102020204" pitchFamily="34" charset="0"/>
            </a:endParaRPr>
          </a:p>
        </p:txBody>
      </p:sp>
      <p:pic>
        <p:nvPicPr>
          <p:cNvPr id="19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609049" y="5942181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57408" y="6552231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37330" y="7112944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69731" y="7823068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gaidea.net"/>
          <p:cNvSpPr txBox="1"/>
          <p:nvPr/>
        </p:nvSpPr>
        <p:spPr>
          <a:xfrm>
            <a:off x="1263435" y="985002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0386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0386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39844" y="5797837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86270" y="6335059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49673" y="6837993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65524" y="7408267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9/10/osito-baby-697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94" y="6894883"/>
            <a:ext cx="2199298" cy="3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Sweet Home Oklahoma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Osito Globo Aerostatico</cp:keywords>
  <cp:lastModifiedBy>MEGAIDEA</cp:lastModifiedBy>
  <cp:revision>7</cp:revision>
  <dcterms:created xsi:type="dcterms:W3CDTF">2021-07-14T22:11:37Z</dcterms:created>
  <dcterms:modified xsi:type="dcterms:W3CDTF">2023-03-29T03:39:16Z</dcterms:modified>
</cp:coreProperties>
</file>