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697"/>
    <a:srgbClr val="FE98D7"/>
    <a:srgbClr val="FE51BD"/>
    <a:srgbClr val="FFC5E9"/>
    <a:srgbClr val="331640"/>
    <a:srgbClr val="0CACC1"/>
    <a:srgbClr val="AC4EA5"/>
    <a:srgbClr val="FD50C0"/>
    <a:srgbClr val="015B19"/>
    <a:srgbClr val="CB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7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37485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4521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5549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6363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79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1387111" y="605235"/>
            <a:ext cx="3970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Lobster 1.3" panose="02000506000000020003" pitchFamily="50" charset="0"/>
              </a:rPr>
              <a:t>Mis Papitos me han preparado una gran sorpresa para mi y mis amiguitos </a:t>
            </a:r>
            <a:r>
              <a:rPr lang="es-PE" sz="16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...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  <a:latin typeface="Lobster 1.3" panose="02000506000000020003" pitchFamily="50" charset="0"/>
              </a:rPr>
              <a:t> </a:t>
            </a:r>
            <a:r>
              <a:rPr lang="es-PE" sz="1600" dirty="0">
                <a:solidFill>
                  <a:schemeClr val="bg1"/>
                </a:solidFill>
                <a:latin typeface="Lobster 1.3" panose="02000506000000020003" pitchFamily="50" charset="0"/>
              </a:rPr>
              <a:t>¡Ven acompáñame a descubrirlo.!!!</a:t>
            </a:r>
            <a:endParaRPr lang="en-US" sz="16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374385" y="1515738"/>
            <a:ext cx="2983614" cy="82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38" dirty="0">
                <a:solidFill>
                  <a:srgbClr val="FD50C0"/>
                </a:solidFill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895046" y="2148952"/>
            <a:ext cx="1884396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40" dirty="0" err="1">
                <a:solidFill>
                  <a:schemeClr val="bg1"/>
                </a:solidFill>
                <a:latin typeface="Lobster 1.3" panose="02000506000000020003" pitchFamily="50" charset="0"/>
              </a:rPr>
              <a:t>Cumple</a:t>
            </a:r>
            <a:r>
              <a:rPr lang="en-US" sz="2440" dirty="0">
                <a:solidFill>
                  <a:schemeClr val="bg1"/>
                </a:solidFill>
                <a:latin typeface="Lobster 1.3" panose="02000506000000020003" pitchFamily="50" charset="0"/>
              </a:rPr>
              <a:t> 2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1642951" y="2763039"/>
            <a:ext cx="2670697" cy="42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4" dirty="0" err="1">
                <a:solidFill>
                  <a:srgbClr val="FE98D7"/>
                </a:solidFill>
                <a:latin typeface="BaaBookHmkBold" panose="00000400000000000000" pitchFamily="2" charset="0"/>
              </a:rPr>
              <a:t>Sábado</a:t>
            </a:r>
            <a:r>
              <a:rPr lang="en-US" sz="2154" dirty="0">
                <a:solidFill>
                  <a:srgbClr val="FE98D7"/>
                </a:solidFill>
                <a:latin typeface="BaaBookHmkBold" panose="00000400000000000000" pitchFamily="2" charset="0"/>
              </a:rPr>
              <a:t> 15 de </a:t>
            </a:r>
            <a:r>
              <a:rPr lang="en-US" sz="2154" dirty="0" err="1">
                <a:solidFill>
                  <a:srgbClr val="FE98D7"/>
                </a:solidFill>
                <a:latin typeface="BaaBookHmkBold" panose="00000400000000000000" pitchFamily="2" charset="0"/>
              </a:rPr>
              <a:t>Junio</a:t>
            </a:r>
            <a:endParaRPr lang="en-US" sz="2154" dirty="0">
              <a:solidFill>
                <a:srgbClr val="FE98D7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1642951" y="3164926"/>
            <a:ext cx="2571245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579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579" dirty="0">
                <a:solidFill>
                  <a:schemeClr val="bg1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387111" y="3534782"/>
            <a:ext cx="3182375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rgbClr val="FFC5E9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579" dirty="0" err="1">
                <a:solidFill>
                  <a:srgbClr val="FFC5E9"/>
                </a:solidFill>
                <a:latin typeface="BaaBookHmkBold" panose="00000400000000000000" pitchFamily="2" charset="0"/>
              </a:rPr>
              <a:t>Calle</a:t>
            </a:r>
            <a:r>
              <a:rPr lang="en-US" sz="1579" dirty="0">
                <a:solidFill>
                  <a:srgbClr val="FFC5E9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-271519" y="4793322"/>
            <a:ext cx="2139138" cy="24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5" dirty="0">
                <a:solidFill>
                  <a:schemeClr val="bg1"/>
                </a:solidFill>
                <a:effectLst>
                  <a:glow rad="152400">
                    <a:srgbClr val="FE6697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2123577" y="4147582"/>
            <a:ext cx="1609992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9" dirty="0">
                <a:solidFill>
                  <a:schemeClr val="bg1"/>
                </a:solidFill>
                <a:latin typeface="BaaBookHmkBold" panose="00000400000000000000" pitchFamily="2" charset="0"/>
              </a:rPr>
              <a:t>No </a:t>
            </a:r>
            <a:r>
              <a:rPr lang="en-US" sz="1579" dirty="0" err="1">
                <a:solidFill>
                  <a:schemeClr val="bg1"/>
                </a:solidFill>
                <a:latin typeface="BaaBookHmkBold" panose="00000400000000000000" pitchFamily="2" charset="0"/>
              </a:rPr>
              <a:t>faltes</a:t>
            </a:r>
            <a:r>
              <a:rPr lang="en-US" sz="1579" dirty="0">
                <a:solidFill>
                  <a:schemeClr val="bg1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Osita Panda</cp:keywords>
  <cp:lastModifiedBy>MEGAIDEA</cp:lastModifiedBy>
  <cp:revision>17</cp:revision>
  <dcterms:created xsi:type="dcterms:W3CDTF">2019-10-29T16:11:17Z</dcterms:created>
  <dcterms:modified xsi:type="dcterms:W3CDTF">2023-03-31T01:57:50Z</dcterms:modified>
</cp:coreProperties>
</file>