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</p:sldIdLst>
  <p:sldSz cx="10439400" cy="7559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owworm" panose="020F0804020102020204" pitchFamily="34" charset="0"/>
      <p:regular r:id="rId11"/>
    </p:embeddedFont>
    <p:embeddedFont>
      <p:font typeface="Sweet Home Oklahoma" pitchFamily="2" charset="0"/>
      <p:regular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22"/>
    <a:srgbClr val="DB292C"/>
    <a:srgbClr val="F5C7B0"/>
    <a:srgbClr val="6C027F"/>
    <a:srgbClr val="FADBDC"/>
    <a:srgbClr val="71DAFF"/>
    <a:srgbClr val="A3E7FF"/>
    <a:srgbClr val="BC047F"/>
    <a:srgbClr val="E65891"/>
    <a:srgbClr val="1C9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86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886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605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835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9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45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03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036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265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003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541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04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8038-7493-4249-A5CA-8E71B1D6B6E3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6364-766E-46A1-9197-68A384DD952A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9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-invitacion-negro-roj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5887" y="-1157669"/>
            <a:ext cx="7094483" cy="985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gaidea.net"/>
          <p:cNvSpPr txBox="1"/>
          <p:nvPr/>
        </p:nvSpPr>
        <p:spPr>
          <a:xfrm>
            <a:off x="2070090" y="1169309"/>
            <a:ext cx="63428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800" dirty="0">
                <a:solidFill>
                  <a:srgbClr val="F5C7B0"/>
                </a:solidFill>
                <a:latin typeface="Glowworm" panose="020F0804020102020204" pitchFamily="34" charset="0"/>
              </a:rPr>
              <a:t>¡</a:t>
            </a:r>
            <a:r>
              <a:rPr lang="es-PE" sz="3800" dirty="0" smtClean="0">
                <a:solidFill>
                  <a:srgbClr val="F5C7B0"/>
                </a:solidFill>
                <a:latin typeface="Glowworm" panose="020F0804020102020204" pitchFamily="34" charset="0"/>
              </a:rPr>
              <a:t>FELIZ CUMPLEAÑOS!</a:t>
            </a:r>
            <a:endParaRPr lang="es-PE" sz="3800" dirty="0">
              <a:solidFill>
                <a:srgbClr val="F5C7B0"/>
              </a:solidFill>
              <a:latin typeface="Sweet Home Oklahoma" pitchFamily="2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2732674" y="3166149"/>
            <a:ext cx="5055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chemeClr val="bg1"/>
                </a:solidFill>
                <a:effectLst>
                  <a:glow rad="101600">
                    <a:srgbClr val="DB292C"/>
                  </a:glow>
                </a:effectLst>
                <a:latin typeface="Glowworm" panose="020F0804020102020204" pitchFamily="34" charset="0"/>
              </a:rPr>
              <a:t>Mis 7 Añitos</a:t>
            </a:r>
            <a:endParaRPr lang="es-PE" sz="4800" dirty="0">
              <a:solidFill>
                <a:schemeClr val="bg1"/>
              </a:solidFill>
              <a:effectLst>
                <a:glow rad="101600">
                  <a:srgbClr val="DB292C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1222790" y="5434473"/>
            <a:ext cx="8037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rgbClr val="F5C7B0"/>
                </a:solidFill>
                <a:latin typeface="Glowworm Rob" panose="020F0804020102020204" pitchFamily="34" charset="0"/>
              </a:rPr>
              <a:t>¡Sera un dia fantástico, </a:t>
            </a:r>
          </a:p>
          <a:p>
            <a:pPr algn="ctr"/>
            <a:r>
              <a:rPr lang="es-PE" sz="2800" dirty="0" smtClean="0">
                <a:solidFill>
                  <a:srgbClr val="F5C7B0"/>
                </a:solidFill>
                <a:latin typeface="Glowworm Rob" panose="020F0804020102020204" pitchFamily="34" charset="0"/>
              </a:rPr>
              <a:t>lleno de sorpresas!</a:t>
            </a:r>
            <a:endParaRPr lang="es-PE" sz="2800" dirty="0">
              <a:solidFill>
                <a:srgbClr val="F5C7B0"/>
              </a:solidFill>
              <a:latin typeface="Glowworm Rob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2795842" y="1735473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D52B22"/>
                </a:solidFill>
                <a:latin typeface="Fontdiner Rob" panose="00000400000000000000" pitchFamily="2" charset="0"/>
              </a:rPr>
              <a:t>luciA</a:t>
            </a:r>
            <a:endParaRPr lang="es-PE" sz="6600" dirty="0">
              <a:solidFill>
                <a:srgbClr val="D52B22"/>
              </a:solidFill>
              <a:latin typeface="Fontdiner Rob" panose="00000400000000000000" pitchFamily="2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2607621" y="2678510"/>
            <a:ext cx="5285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5C7B0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F5C7B0"/>
              </a:solidFill>
              <a:latin typeface="Glowworm Rob" panose="020F0804020102020204" pitchFamily="34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2838698" y="4008033"/>
            <a:ext cx="4843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Dia: Viernes </a:t>
            </a:r>
            <a:r>
              <a:rPr lang="es-PE" sz="2800" dirty="0">
                <a:solidFill>
                  <a:schemeClr val="bg1"/>
                </a:solidFill>
                <a:latin typeface="Glowworm Rob" panose="020F0804020102020204" pitchFamily="34" charset="0"/>
              </a:rPr>
              <a:t>3</a:t>
            </a:r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 de enero </a:t>
            </a:r>
          </a:p>
          <a:p>
            <a:pPr algn="ctr"/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Hora: </a:t>
            </a:r>
            <a:r>
              <a:rPr lang="es-PE" sz="2800" dirty="0">
                <a:solidFill>
                  <a:schemeClr val="bg1"/>
                </a:solidFill>
                <a:latin typeface="Glowworm Rob" panose="020F0804020102020204" pitchFamily="34" charset="0"/>
              </a:rPr>
              <a:t>5</a:t>
            </a:r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Lugar: Calle Bolognesi #17</a:t>
            </a:r>
            <a:endParaRPr lang="es-PE" sz="28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pic>
        <p:nvPicPr>
          <p:cNvPr id="13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136315" y="113195"/>
            <a:ext cx="3007303" cy="4325111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603">
            <a:off x="7533656" y="109928"/>
            <a:ext cx="3007303" cy="4325111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79" y="3034935"/>
            <a:ext cx="2493113" cy="4160182"/>
          </a:xfr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290" y="2843469"/>
            <a:ext cx="4113853" cy="4113853"/>
          </a:xfrm>
          <a:prstGeom prst="rect">
            <a:avLst/>
          </a:prstGeom>
        </p:spPr>
      </p:pic>
      <p:sp>
        <p:nvSpPr>
          <p:cNvPr id="15" name="Megaidea.net"/>
          <p:cNvSpPr txBox="1"/>
          <p:nvPr/>
        </p:nvSpPr>
        <p:spPr>
          <a:xfrm>
            <a:off x="2702657" y="6719252"/>
            <a:ext cx="522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3200" b="1" dirty="0">
              <a:solidFill>
                <a:srgbClr val="C0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39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 Light</vt:lpstr>
      <vt:lpstr>Glowworm Rob</vt:lpstr>
      <vt:lpstr>Fontdiner Rob</vt:lpstr>
      <vt:lpstr>Calibri</vt:lpstr>
      <vt:lpstr>Glowworm</vt:lpstr>
      <vt:lpstr>Sweet Home Oklahoma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Olivia</cp:keywords>
  <cp:lastModifiedBy>MEGAIDEA</cp:lastModifiedBy>
  <cp:revision>17</cp:revision>
  <dcterms:created xsi:type="dcterms:W3CDTF">2021-08-12T15:09:46Z</dcterms:created>
  <dcterms:modified xsi:type="dcterms:W3CDTF">2023-03-26T20:08:13Z</dcterms:modified>
</cp:coreProperties>
</file>