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</p:sldIdLst>
  <p:sldSz cx="10439400" cy="7559675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Glowworm Rob" panose="020F0804020102020204" pitchFamily="3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Sweet Home Oklahoma" pitchFamily="2" charset="0"/>
      <p:regular r:id="rId9"/>
    </p:embeddedFont>
    <p:embeddedFont>
      <p:font typeface="Fontdiner Rob" panose="00000400000000000000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47F"/>
    <a:srgbClr val="E65891"/>
    <a:srgbClr val="1C99F1"/>
    <a:srgbClr val="DE2D8B"/>
    <a:srgbClr val="ED88B1"/>
    <a:srgbClr val="092B75"/>
    <a:srgbClr val="BB0805"/>
    <a:srgbClr val="CBAB38"/>
    <a:srgbClr val="000A3E"/>
    <a:srgbClr val="000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886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605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835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97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456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03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036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265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003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541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004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B8038-7493-4249-A5CA-8E71B1D6B6E3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9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Megaidea.net" descr="https://www.megaidea.net/wp-content/uploads/2019/04/Marco_Megaidea-Fucs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5002" y="155209"/>
            <a:ext cx="5787614" cy="701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Megaidea.net" descr="https://www.megaidea.net/wp-content/uploads/2019/04/Marco_Megaidea-Rosad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6" y="277391"/>
            <a:ext cx="5505688" cy="676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2" b="85513"/>
          <a:stretch/>
        </p:blipFill>
        <p:spPr>
          <a:xfrm rot="21115354" flipH="1">
            <a:off x="-525528" y="813513"/>
            <a:ext cx="4809187" cy="1050504"/>
          </a:xfrm>
          <a:prstGeom prst="rect">
            <a:avLst/>
          </a:prstGeom>
        </p:spPr>
      </p:pic>
      <p:pic>
        <p:nvPicPr>
          <p:cNvPr id="13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2" b="85513"/>
          <a:stretch/>
        </p:blipFill>
        <p:spPr>
          <a:xfrm rot="484646">
            <a:off x="2274049" y="813512"/>
            <a:ext cx="4809187" cy="1050504"/>
          </a:xfrm>
          <a:prstGeom prst="rect">
            <a:avLst/>
          </a:prstGeom>
        </p:spPr>
      </p:pic>
      <p:pic>
        <p:nvPicPr>
          <p:cNvPr id="14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>
            <a:off x="186495" y="105778"/>
            <a:ext cx="1879327" cy="3961679"/>
          </a:xfrm>
          <a:prstGeom prst="rect">
            <a:avLst/>
          </a:prstGeom>
        </p:spPr>
      </p:pic>
      <p:pic>
        <p:nvPicPr>
          <p:cNvPr id="20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 flipH="1">
            <a:off x="4630312" y="62531"/>
            <a:ext cx="1879327" cy="3961679"/>
          </a:xfrm>
          <a:prstGeom prst="rect">
            <a:avLst/>
          </a:prstGeom>
        </p:spPr>
      </p:pic>
      <p:pic>
        <p:nvPicPr>
          <p:cNvPr id="1030" name="Megaidea.net" descr="https://www.megaidea.net/wp-content/uploads/2021/08/Olaf0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68" y="138971"/>
            <a:ext cx="5376067" cy="704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Megaidea.net"/>
          <p:cNvSpPr txBox="1"/>
          <p:nvPr/>
        </p:nvSpPr>
        <p:spPr>
          <a:xfrm>
            <a:off x="129830" y="1835037"/>
            <a:ext cx="63428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800" dirty="0">
                <a:solidFill>
                  <a:srgbClr val="BC047F"/>
                </a:solidFill>
                <a:latin typeface="Glowworm" panose="020F0804020102020204" pitchFamily="34" charset="0"/>
              </a:rPr>
              <a:t>¡</a:t>
            </a:r>
            <a:r>
              <a:rPr lang="es-PE" sz="3800" dirty="0" smtClean="0">
                <a:solidFill>
                  <a:srgbClr val="BC047F"/>
                </a:solidFill>
                <a:latin typeface="Glowworm" panose="020F0804020102020204" pitchFamily="34" charset="0"/>
              </a:rPr>
              <a:t>FELIZ CUMPLEAÑOS!</a:t>
            </a:r>
            <a:endParaRPr lang="es-PE" sz="3800" dirty="0">
              <a:solidFill>
                <a:srgbClr val="BC047F"/>
              </a:solidFill>
              <a:latin typeface="Sweet Home Oklahoma" pitchFamily="2" charset="0"/>
            </a:endParaRPr>
          </a:p>
        </p:txBody>
      </p:sp>
      <p:sp>
        <p:nvSpPr>
          <p:cNvPr id="28" name="Megaidea.net"/>
          <p:cNvSpPr txBox="1"/>
          <p:nvPr/>
        </p:nvSpPr>
        <p:spPr>
          <a:xfrm>
            <a:off x="809282" y="3608648"/>
            <a:ext cx="5055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E65891"/>
                </a:solidFill>
                <a:effectLst>
                  <a:glow rad="101600">
                    <a:srgbClr val="F6F6F6"/>
                  </a:glow>
                </a:effectLst>
                <a:latin typeface="Glowworm" panose="020F0804020102020204" pitchFamily="34" charset="0"/>
              </a:rPr>
              <a:t>Mis 3 Añitos</a:t>
            </a:r>
            <a:endParaRPr lang="es-PE" sz="4800" dirty="0">
              <a:solidFill>
                <a:srgbClr val="E65891"/>
              </a:solidFill>
              <a:effectLst>
                <a:glow rad="101600">
                  <a:srgbClr val="F6F6F6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29" name="Megaidea.net"/>
          <p:cNvSpPr txBox="1"/>
          <p:nvPr/>
        </p:nvSpPr>
        <p:spPr>
          <a:xfrm>
            <a:off x="1126158" y="4374716"/>
            <a:ext cx="42721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E65891"/>
                </a:solidFill>
                <a:latin typeface="Glowworm Rob" panose="020F0804020102020204" pitchFamily="34" charset="0"/>
              </a:rPr>
              <a:t>Dia: Viernes 29 de octubre </a:t>
            </a:r>
          </a:p>
          <a:p>
            <a:pPr algn="ctr"/>
            <a:r>
              <a:rPr lang="es-PE" sz="2500" dirty="0" smtClean="0">
                <a:solidFill>
                  <a:srgbClr val="E65891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E65891"/>
                </a:solidFill>
                <a:latin typeface="Glowworm Rob" panose="020F0804020102020204" pitchFamily="34" charset="0"/>
              </a:rPr>
              <a:t>3</a:t>
            </a:r>
            <a:r>
              <a:rPr lang="es-PE" sz="2500" dirty="0" smtClean="0">
                <a:solidFill>
                  <a:srgbClr val="E65891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E65891"/>
                </a:solidFill>
                <a:latin typeface="Glowworm Rob" panose="020F0804020102020204" pitchFamily="34" charset="0"/>
              </a:rPr>
              <a:t>Lugar: Calle Bolognesi #17</a:t>
            </a:r>
            <a:endParaRPr lang="es-PE" sz="2500" dirty="0">
              <a:solidFill>
                <a:srgbClr val="E65891"/>
              </a:solidFill>
              <a:latin typeface="Glowworm Rob" panose="020F0804020102020204" pitchFamily="34" charset="0"/>
            </a:endParaRPr>
          </a:p>
        </p:txBody>
      </p:sp>
      <p:sp>
        <p:nvSpPr>
          <p:cNvPr id="30" name="Megaidea.net"/>
          <p:cNvSpPr txBox="1"/>
          <p:nvPr/>
        </p:nvSpPr>
        <p:spPr>
          <a:xfrm>
            <a:off x="-769903" y="5637310"/>
            <a:ext cx="8037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BC047F"/>
                </a:solidFill>
                <a:latin typeface="Glowworm Rob" panose="020F0804020102020204" pitchFamily="34" charset="0"/>
              </a:rPr>
              <a:t>¡Sera un dia fantástico, </a:t>
            </a:r>
          </a:p>
          <a:p>
            <a:pPr algn="ctr"/>
            <a:r>
              <a:rPr lang="es-PE" sz="2400" dirty="0" smtClean="0">
                <a:solidFill>
                  <a:srgbClr val="BC047F"/>
                </a:solidFill>
                <a:latin typeface="Glowworm Rob" panose="020F0804020102020204" pitchFamily="34" charset="0"/>
              </a:rPr>
              <a:t>lleno de sorpresas!</a:t>
            </a:r>
            <a:endParaRPr lang="es-PE" sz="2400" dirty="0">
              <a:solidFill>
                <a:srgbClr val="BC047F"/>
              </a:solidFill>
              <a:latin typeface="Glowworm Rob" panose="020F0804020102020204" pitchFamily="34" charset="0"/>
            </a:endParaRPr>
          </a:p>
        </p:txBody>
      </p:sp>
      <p:sp>
        <p:nvSpPr>
          <p:cNvPr id="36" name="Megaidea.net"/>
          <p:cNvSpPr txBox="1"/>
          <p:nvPr/>
        </p:nvSpPr>
        <p:spPr>
          <a:xfrm>
            <a:off x="872451" y="2194151"/>
            <a:ext cx="4908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E65891"/>
                </a:solidFill>
                <a:latin typeface="Fontdiner Rob" panose="00000400000000000000" pitchFamily="2" charset="0"/>
              </a:rPr>
              <a:t>luciA</a:t>
            </a:r>
            <a:endParaRPr lang="es-PE" sz="6600" dirty="0">
              <a:solidFill>
                <a:srgbClr val="E65891"/>
              </a:solidFill>
              <a:latin typeface="Fontdiner Rob" panose="00000400000000000000" pitchFamily="2" charset="0"/>
            </a:endParaRPr>
          </a:p>
        </p:txBody>
      </p:sp>
      <p:pic>
        <p:nvPicPr>
          <p:cNvPr id="38" name="Megaidea.net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44" b="100000" l="5469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1" t="6693" r="14039" b="-847"/>
          <a:stretch/>
        </p:blipFill>
        <p:spPr>
          <a:xfrm>
            <a:off x="1351006" y="2476494"/>
            <a:ext cx="684393" cy="968017"/>
          </a:xfrm>
          <a:prstGeom prst="rect">
            <a:avLst/>
          </a:prstGeom>
        </p:spPr>
      </p:pic>
      <p:pic>
        <p:nvPicPr>
          <p:cNvPr id="39" name="Megaidea.net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44" b="100000" l="5469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1" t="6693" r="14039" b="-847"/>
          <a:stretch/>
        </p:blipFill>
        <p:spPr>
          <a:xfrm>
            <a:off x="4630312" y="2468702"/>
            <a:ext cx="684393" cy="968017"/>
          </a:xfrm>
          <a:prstGeom prst="rect">
            <a:avLst/>
          </a:prstGeom>
        </p:spPr>
      </p:pic>
      <p:sp>
        <p:nvSpPr>
          <p:cNvPr id="32" name="Megaidea.net"/>
          <p:cNvSpPr txBox="1"/>
          <p:nvPr/>
        </p:nvSpPr>
        <p:spPr>
          <a:xfrm>
            <a:off x="684229" y="3167512"/>
            <a:ext cx="5285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BC047F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BC047F"/>
              </a:solidFill>
              <a:latin typeface="Glowworm Rob" panose="020F0804020102020204" pitchFamily="34" charset="0"/>
            </a:endParaRPr>
          </a:p>
        </p:txBody>
      </p:sp>
      <p:pic>
        <p:nvPicPr>
          <p:cNvPr id="40" name="Megaidea.net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8" b="100000" l="1077" r="100000">
                        <a14:foregroundMark x1="5231" y1="23438" x2="8308" y2="21267"/>
                        <a14:foregroundMark x1="14154" y1="18142" x2="19385" y2="17188"/>
                        <a14:foregroundMark x1="19077" y1="17014" x2="18308" y2="16927"/>
                        <a14:foregroundMark x1="20000" y1="16753" x2="14154" y2="17708"/>
                        <a14:foregroundMark x1="28000" y1="8247" x2="24154" y2="9983"/>
                        <a14:foregroundMark x1="67846" y1="39844" x2="64308" y2="38976"/>
                        <a14:foregroundMark x1="61231" y1="37500" x2="60154" y2="35677"/>
                        <a14:foregroundMark x1="79846" y1="37413" x2="84308" y2="36458"/>
                        <a14:foregroundMark x1="86462" y1="35156" x2="90923" y2="32726"/>
                        <a14:foregroundMark x1="90923" y1="32378" x2="94154" y2="30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2" y="3496571"/>
            <a:ext cx="1568949" cy="2780661"/>
          </a:xfrm>
          <a:prstGeom prst="rect">
            <a:avLst/>
          </a:prstGeom>
        </p:spPr>
      </p:pic>
      <p:sp>
        <p:nvSpPr>
          <p:cNvPr id="41" name="Megaidea.net"/>
          <p:cNvSpPr txBox="1"/>
          <p:nvPr/>
        </p:nvSpPr>
        <p:spPr>
          <a:xfrm>
            <a:off x="2543000" y="6879471"/>
            <a:ext cx="522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BC047F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800" b="1" dirty="0">
              <a:solidFill>
                <a:srgbClr val="BC047F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39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Glowworm</vt:lpstr>
      <vt:lpstr>Glowworm Rob</vt:lpstr>
      <vt:lpstr>Calibri</vt:lpstr>
      <vt:lpstr>Sweet Home Oklahoma</vt:lpstr>
      <vt:lpstr>Fontdiner Rob</vt:lpstr>
      <vt:lpstr>Arial</vt:lpstr>
      <vt:lpstr>Calibri Light</vt:lpstr>
      <vt:lpstr>Tema de Office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El Pincipito</cp:keywords>
  <cp:lastModifiedBy>MEGAIDEA</cp:lastModifiedBy>
  <cp:revision>14</cp:revision>
  <dcterms:created xsi:type="dcterms:W3CDTF">2021-08-12T15:09:46Z</dcterms:created>
  <dcterms:modified xsi:type="dcterms:W3CDTF">2023-03-28T20:35:16Z</dcterms:modified>
</cp:coreProperties>
</file>