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199313" cy="4679950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obster 1.3" panose="02000506000000020003" pitchFamily="50" charset="0"/>
      <p:regular r:id="rId10"/>
    </p:embeddedFont>
    <p:embeddedFont>
      <p:font typeface="Fontdinerdotcom Luvable" panose="00000400000000000000" pitchFamily="2" charset="0"/>
      <p:regular r:id="rId11"/>
    </p:embeddedFont>
    <p:embeddedFont>
      <p:font typeface="BaaBookHmkBold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69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392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088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784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479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175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587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56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640"/>
    <a:srgbClr val="0CACC1"/>
    <a:srgbClr val="AC4EA5"/>
    <a:srgbClr val="FD50C0"/>
    <a:srgbClr val="FE51BD"/>
    <a:srgbClr val="015B19"/>
    <a:srgbClr val="CB4499"/>
    <a:srgbClr val="275F91"/>
    <a:srgbClr val="0D8A8F"/>
    <a:srgbClr val="93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6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765909"/>
            <a:ext cx="6119416" cy="1629316"/>
          </a:xfrm>
        </p:spPr>
        <p:txBody>
          <a:bodyPr anchor="b"/>
          <a:lstStyle>
            <a:lvl1pPr algn="ctr"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458058"/>
            <a:ext cx="5399485" cy="1129904"/>
          </a:xfrm>
        </p:spPr>
        <p:txBody>
          <a:bodyPr/>
          <a:lstStyle>
            <a:lvl1pPr marL="0" indent="0" algn="ctr">
              <a:buNone/>
              <a:defRPr sz="1638"/>
            </a:lvl1pPr>
            <a:lvl2pPr marL="311993" indent="0" algn="ctr">
              <a:buNone/>
              <a:defRPr sz="1365"/>
            </a:lvl2pPr>
            <a:lvl3pPr marL="623987" indent="0" algn="ctr">
              <a:buNone/>
              <a:defRPr sz="1228"/>
            </a:lvl3pPr>
            <a:lvl4pPr marL="935980" indent="0" algn="ctr">
              <a:buNone/>
              <a:defRPr sz="1092"/>
            </a:lvl4pPr>
            <a:lvl5pPr marL="1247973" indent="0" algn="ctr">
              <a:buNone/>
              <a:defRPr sz="1092"/>
            </a:lvl5pPr>
            <a:lvl6pPr marL="1559966" indent="0" algn="ctr">
              <a:buNone/>
              <a:defRPr sz="1092"/>
            </a:lvl6pPr>
            <a:lvl7pPr marL="1871960" indent="0" algn="ctr">
              <a:buNone/>
              <a:defRPr sz="1092"/>
            </a:lvl7pPr>
            <a:lvl8pPr marL="2183953" indent="0" algn="ctr">
              <a:buNone/>
              <a:defRPr sz="1092"/>
            </a:lvl8pPr>
            <a:lvl9pPr marL="2495946" indent="0" algn="ctr">
              <a:buNone/>
              <a:defRPr sz="109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5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49164"/>
            <a:ext cx="1552352" cy="396604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49164"/>
            <a:ext cx="4567064" cy="396604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5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166739"/>
            <a:ext cx="6209407" cy="1946729"/>
          </a:xfrm>
        </p:spPr>
        <p:txBody>
          <a:bodyPr anchor="b"/>
          <a:lstStyle>
            <a:lvl1pPr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131884"/>
            <a:ext cx="6209407" cy="1023739"/>
          </a:xfrm>
        </p:spPr>
        <p:txBody>
          <a:bodyPr/>
          <a:lstStyle>
            <a:lvl1pPr marL="0" indent="0">
              <a:buNone/>
              <a:defRPr sz="1638">
                <a:solidFill>
                  <a:schemeClr val="tx1"/>
                </a:solidFill>
              </a:defRPr>
            </a:lvl1pPr>
            <a:lvl2pPr marL="311993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2pPr>
            <a:lvl3pPr marL="62398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3pPr>
            <a:lvl4pPr marL="93598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4pPr>
            <a:lvl5pPr marL="124797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5pPr>
            <a:lvl6pPr marL="155996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6pPr>
            <a:lvl7pPr marL="187196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7pPr>
            <a:lvl8pPr marL="218395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8pPr>
            <a:lvl9pPr marL="249594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6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49165"/>
            <a:ext cx="6209407" cy="90457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147238"/>
            <a:ext cx="3045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709482"/>
            <a:ext cx="3045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147238"/>
            <a:ext cx="3060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709482"/>
            <a:ext cx="3060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7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673827"/>
            <a:ext cx="3644652" cy="3325798"/>
          </a:xfrm>
        </p:spPr>
        <p:txBody>
          <a:bodyPr/>
          <a:lstStyle>
            <a:lvl1pPr>
              <a:defRPr sz="2184"/>
            </a:lvl1pPr>
            <a:lvl2pPr>
              <a:defRPr sz="1911"/>
            </a:lvl2pPr>
            <a:lvl3pPr>
              <a:defRPr sz="1638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673827"/>
            <a:ext cx="3644652" cy="3325798"/>
          </a:xfrm>
        </p:spPr>
        <p:txBody>
          <a:bodyPr anchor="t"/>
          <a:lstStyle>
            <a:lvl1pPr marL="0" indent="0">
              <a:buNone/>
              <a:defRPr sz="2184"/>
            </a:lvl1pPr>
            <a:lvl2pPr marL="311993" indent="0">
              <a:buNone/>
              <a:defRPr sz="1911"/>
            </a:lvl2pPr>
            <a:lvl3pPr marL="623987" indent="0">
              <a:buNone/>
              <a:defRPr sz="1638"/>
            </a:lvl3pPr>
            <a:lvl4pPr marL="935980" indent="0">
              <a:buNone/>
              <a:defRPr sz="1365"/>
            </a:lvl4pPr>
            <a:lvl5pPr marL="1247973" indent="0">
              <a:buNone/>
              <a:defRPr sz="1365"/>
            </a:lvl5pPr>
            <a:lvl6pPr marL="1559966" indent="0">
              <a:buNone/>
              <a:defRPr sz="1365"/>
            </a:lvl6pPr>
            <a:lvl7pPr marL="1871960" indent="0">
              <a:buNone/>
              <a:defRPr sz="1365"/>
            </a:lvl7pPr>
            <a:lvl8pPr marL="2183953" indent="0">
              <a:buNone/>
              <a:defRPr sz="1365"/>
            </a:lvl8pPr>
            <a:lvl9pPr marL="2495946" indent="0">
              <a:buNone/>
              <a:defRPr sz="136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49165"/>
            <a:ext cx="6209407" cy="90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245820"/>
            <a:ext cx="6209407" cy="2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337621"/>
            <a:ext cx="2429768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689860" y="-1695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686896" y="419635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77924" y="-3653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388738" y="-2510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0254" y="3452910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23987" rtl="0" eaLnBrk="1" latinLnBrk="0" hangingPunct="1">
        <a:lnSpc>
          <a:spcPct val="90000"/>
        </a:lnSpc>
        <a:spcBef>
          <a:spcPct val="0"/>
        </a:spcBef>
        <a:buNone/>
        <a:defRPr sz="30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997" indent="-155997" algn="l" defTabSz="623987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1911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638" kern="1200">
          <a:solidFill>
            <a:schemeClr val="tx1"/>
          </a:solidFill>
          <a:latin typeface="+mn-lt"/>
          <a:ea typeface="+mn-ea"/>
          <a:cs typeface="+mn-cs"/>
        </a:defRPr>
      </a:lvl2pPr>
      <a:lvl3pPr marL="77998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365" kern="1200">
          <a:solidFill>
            <a:schemeClr val="tx1"/>
          </a:solidFill>
          <a:latin typeface="+mn-lt"/>
          <a:ea typeface="+mn-ea"/>
          <a:cs typeface="+mn-cs"/>
        </a:defRPr>
      </a:lvl3pPr>
      <a:lvl4pPr marL="109197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71596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202795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33995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65194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1199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623987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3pPr>
      <a:lvl4pPr marL="93598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24797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55996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187196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18395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49594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1073348" y="954642"/>
            <a:ext cx="1785448" cy="1838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FD50C0"/>
                </a:solidFill>
                <a:latin typeface="Lobster 1.3" panose="02000506000000020003" pitchFamily="50" charset="0"/>
              </a:rPr>
              <a:t>Te</a:t>
            </a:r>
            <a:r>
              <a:rPr lang="en-US" sz="1600" dirty="0">
                <a:solidFill>
                  <a:srgbClr val="FD50C0"/>
                </a:solidFill>
                <a:latin typeface="Lobster 1.3" panose="02000506000000020003" pitchFamily="50" charset="0"/>
              </a:rPr>
              <a:t> </a:t>
            </a:r>
            <a:r>
              <a:rPr lang="en-US" sz="1600" dirty="0" err="1">
                <a:solidFill>
                  <a:srgbClr val="FD50C0"/>
                </a:solidFill>
                <a:latin typeface="Lobster 1.3" panose="02000506000000020003" pitchFamily="50" charset="0"/>
              </a:rPr>
              <a:t>invito</a:t>
            </a:r>
            <a:r>
              <a:rPr lang="en-US" sz="1600" dirty="0">
                <a:solidFill>
                  <a:srgbClr val="FD50C0"/>
                </a:solidFill>
                <a:latin typeface="Lobster 1.3" panose="02000506000000020003" pitchFamily="50" charset="0"/>
              </a:rPr>
              <a:t> a mi Fiesta</a:t>
            </a:r>
          </a:p>
        </p:txBody>
      </p:sp>
      <p:sp>
        <p:nvSpPr>
          <p:cNvPr id="5" name="Megaidea.Net 4"/>
          <p:cNvSpPr txBox="1"/>
          <p:nvPr/>
        </p:nvSpPr>
        <p:spPr>
          <a:xfrm>
            <a:off x="554061" y="1103297"/>
            <a:ext cx="2770297" cy="769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399" dirty="0">
                <a:solidFill>
                  <a:srgbClr val="FD50C0"/>
                </a:solidFill>
                <a:latin typeface="Fontdinerdotcom Luvable" panose="00000400000000000000" pitchFamily="2" charset="0"/>
              </a:rPr>
              <a:t>MARYORI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958992" y="1675587"/>
            <a:ext cx="2011641" cy="4410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2266" dirty="0" err="1">
                <a:solidFill>
                  <a:srgbClr val="0CACC1"/>
                </a:solidFill>
                <a:latin typeface="Lobster 1.3" panose="02000506000000020003" pitchFamily="50" charset="0"/>
              </a:rPr>
              <a:t>Cumple</a:t>
            </a:r>
            <a:r>
              <a:rPr lang="en-US" sz="2266" dirty="0">
                <a:solidFill>
                  <a:srgbClr val="0CACC1"/>
                </a:solidFill>
                <a:latin typeface="Lobster 1.3" panose="02000506000000020003" pitchFamily="50" charset="0"/>
              </a:rPr>
              <a:t> 4 </a:t>
            </a:r>
            <a:r>
              <a:rPr lang="en-US" sz="2266" dirty="0" err="1">
                <a:solidFill>
                  <a:srgbClr val="0CACC1"/>
                </a:solidFill>
                <a:latin typeface="Lobster 1.3" panose="02000506000000020003" pitchFamily="50" charset="0"/>
              </a:rPr>
              <a:t>Añitos</a:t>
            </a:r>
            <a:endParaRPr lang="en-US" sz="2266" dirty="0">
              <a:solidFill>
                <a:srgbClr val="0CACC1"/>
              </a:solidFill>
              <a:latin typeface="Lobster 1.3" panose="02000506000000020003" pitchFamily="50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724934" y="2098132"/>
            <a:ext cx="247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D060A3"/>
                </a:solidFill>
                <a:latin typeface="BaaBookHmkBold" panose="00000400000000000000" pitchFamily="2" charset="0"/>
              </a:rPr>
              <a:t>Sábado</a:t>
            </a:r>
            <a:r>
              <a:rPr lang="en-US" sz="2000" dirty="0">
                <a:solidFill>
                  <a:srgbClr val="D060A3"/>
                </a:solidFill>
                <a:latin typeface="BaaBookHmkBold" panose="00000400000000000000" pitchFamily="2" charset="0"/>
              </a:rPr>
              <a:t> 15 de </a:t>
            </a:r>
            <a:r>
              <a:rPr lang="en-US" sz="2000" dirty="0" err="1">
                <a:solidFill>
                  <a:srgbClr val="D060A3"/>
                </a:solidFill>
                <a:latin typeface="BaaBookHmkBold" panose="00000400000000000000" pitchFamily="2" charset="0"/>
              </a:rPr>
              <a:t>Junio</a:t>
            </a:r>
            <a:endParaRPr lang="en-US" sz="2000" dirty="0">
              <a:solidFill>
                <a:srgbClr val="D060A3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750722" y="2433478"/>
            <a:ext cx="2387411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0CACC1"/>
                </a:solidFill>
                <a:latin typeface="BaaBookHmkBold" panose="00000400000000000000" pitchFamily="2" charset="0"/>
              </a:rPr>
              <a:t>A </a:t>
            </a:r>
            <a:r>
              <a:rPr lang="en-US" sz="1466" dirty="0" err="1">
                <a:solidFill>
                  <a:srgbClr val="0CACC1"/>
                </a:solidFill>
                <a:latin typeface="BaaBookHmkBold" panose="00000400000000000000" pitchFamily="2" charset="0"/>
              </a:rPr>
              <a:t>las</a:t>
            </a:r>
            <a:r>
              <a:rPr lang="en-US" sz="1466" dirty="0">
                <a:solidFill>
                  <a:srgbClr val="0CACC1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878306" y="2698288"/>
            <a:ext cx="2132238" cy="7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AC4EA5"/>
                </a:solidFill>
                <a:latin typeface="BaaBookHmkBold" panose="00000400000000000000" pitchFamily="2" charset="0"/>
              </a:rPr>
              <a:t>EN LA TERRAZA </a:t>
            </a:r>
            <a:r>
              <a:rPr lang="en-US" sz="1466" dirty="0" err="1">
                <a:solidFill>
                  <a:srgbClr val="AC4EA5"/>
                </a:solidFill>
                <a:latin typeface="BaaBookHmkBold" panose="00000400000000000000" pitchFamily="2" charset="0"/>
              </a:rPr>
              <a:t>Calle</a:t>
            </a:r>
            <a:r>
              <a:rPr lang="en-US" sz="1466" dirty="0">
                <a:solidFill>
                  <a:srgbClr val="AC4EA5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2" name="Megaidea.Net 11"/>
          <p:cNvSpPr txBox="1"/>
          <p:nvPr/>
        </p:nvSpPr>
        <p:spPr>
          <a:xfrm>
            <a:off x="-242377" y="4426468"/>
            <a:ext cx="1986198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>
                <a:solidFill>
                  <a:schemeClr val="bg1"/>
                </a:solidFill>
                <a:effectLst>
                  <a:glow rad="152400">
                    <a:srgbClr val="331640"/>
                  </a:glow>
                </a:effectLst>
                <a:latin typeface="Arial Black" panose="020B0A04020102020204" pitchFamily="34" charset="0"/>
              </a:rPr>
              <a:t>www.megaidea.net</a:t>
            </a:r>
          </a:p>
        </p:txBody>
      </p:sp>
      <p:sp>
        <p:nvSpPr>
          <p:cNvPr id="13" name="Megaidea.Net 12"/>
          <p:cNvSpPr txBox="1"/>
          <p:nvPr/>
        </p:nvSpPr>
        <p:spPr>
          <a:xfrm>
            <a:off x="1217368" y="3486985"/>
            <a:ext cx="1494884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0CACC1"/>
                </a:solidFill>
                <a:latin typeface="BaaBookHmkBold" panose="00000400000000000000" pitchFamily="2" charset="0"/>
              </a:rPr>
              <a:t>No </a:t>
            </a:r>
            <a:r>
              <a:rPr lang="en-US" sz="1466" dirty="0" err="1">
                <a:solidFill>
                  <a:srgbClr val="0CACC1"/>
                </a:solidFill>
                <a:latin typeface="BaaBookHmkBold" panose="00000400000000000000" pitchFamily="2" charset="0"/>
              </a:rPr>
              <a:t>faltes</a:t>
            </a:r>
            <a:r>
              <a:rPr lang="en-US" sz="1466" dirty="0">
                <a:solidFill>
                  <a:srgbClr val="0CACC1"/>
                </a:solidFill>
                <a:latin typeface="BaaBookHmkBold" panose="00000400000000000000" pitchFamily="2" charset="0"/>
              </a:rPr>
              <a:t>…!</a:t>
            </a: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33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Black</vt:lpstr>
      <vt:lpstr>Calibri</vt:lpstr>
      <vt:lpstr>Lobster 1.3</vt:lpstr>
      <vt:lpstr>Fontdinerdotcom Luvable</vt:lpstr>
      <vt:lpstr>Arial</vt:lpstr>
      <vt:lpstr>BaaBookHmkBold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Nella</cp:keywords>
  <cp:lastModifiedBy>MEGAIDEA</cp:lastModifiedBy>
  <cp:revision>16</cp:revision>
  <dcterms:created xsi:type="dcterms:W3CDTF">2019-10-29T16:11:17Z</dcterms:created>
  <dcterms:modified xsi:type="dcterms:W3CDTF">2023-03-31T02:45:27Z</dcterms:modified>
</cp:coreProperties>
</file>