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6" r:id="rId2"/>
  </p:sldIdLst>
  <p:sldSz cx="5040313" cy="7199313"/>
  <p:notesSz cx="6858000" cy="9144000"/>
  <p:embeddedFontLst>
    <p:embeddedFont>
      <p:font typeface="Porky's" panose="00000700000000000000" pitchFamily="2" charset="0"/>
      <p:bold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BaaBookHmkBold" panose="00000400000000000000" pitchFamily="2" charset="0"/>
      <p:regular r:id="rId6"/>
    </p:embeddedFont>
    <p:embeddedFont>
      <p:font typeface="Placard-Rob" panose="020B0606030402050204" pitchFamily="34" charset="0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OogieBoogie" panose="00000400000000000000" pitchFamily="2" charset="0"/>
      <p:regular r:id="rId12"/>
    </p:embeddedFont>
    <p:embeddedFont>
      <p:font typeface="Lobster-Bonifiesta.com" panose="02000506000000020003" pitchFamily="50" charset="0"/>
      <p:regular r:id="rId13"/>
    </p:embeddedFont>
  </p:embeddedFontLst>
  <p:defaultTextStyle>
    <a:defPPr>
      <a:defRPr lang="es-PE"/>
    </a:defPPr>
    <a:lvl1pPr marL="0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1pPr>
    <a:lvl2pPr marL="310896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2pPr>
    <a:lvl3pPr marL="621792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3pPr>
    <a:lvl4pPr marL="932688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4pPr>
    <a:lvl5pPr marL="1243584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5pPr>
    <a:lvl6pPr marL="1554480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6pPr>
    <a:lvl7pPr marL="1865376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7pPr>
    <a:lvl8pPr marL="2176272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8pPr>
    <a:lvl9pPr marL="2487168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15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9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2280" y="78"/>
      </p:cViewPr>
      <p:guideLst>
        <p:guide orient="horz" pos="2268"/>
        <p:guide pos="15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649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592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672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5998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164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009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0426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525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2889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871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351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C93EC-A482-4E28-929A-978BCC2E0202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2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3000" r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76" y="1609014"/>
            <a:ext cx="4556134" cy="5398935"/>
          </a:xfrm>
          <a:prstGeom prst="rect">
            <a:avLst/>
          </a:prstGeom>
        </p:spPr>
      </p:pic>
      <p:sp>
        <p:nvSpPr>
          <p:cNvPr id="29" name="Bonifiesta.com"/>
          <p:cNvSpPr txBox="1"/>
          <p:nvPr/>
        </p:nvSpPr>
        <p:spPr>
          <a:xfrm>
            <a:off x="789244" y="4050319"/>
            <a:ext cx="345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300" dirty="0" smtClean="0">
                <a:solidFill>
                  <a:schemeClr val="bg1"/>
                </a:solidFill>
                <a:effectLst>
                  <a:glow rad="152400">
                    <a:srgbClr val="FF690D"/>
                  </a:glow>
                </a:effectLst>
                <a:latin typeface="Porky's" panose="00000700000000000000" pitchFamily="2" charset="0"/>
              </a:rPr>
              <a:t>Sábado  30</a:t>
            </a:r>
            <a:endParaRPr lang="es-PE" sz="3300" dirty="0">
              <a:solidFill>
                <a:schemeClr val="bg1"/>
              </a:solidFill>
              <a:effectLst>
                <a:glow rad="152400">
                  <a:srgbClr val="FF690D"/>
                </a:glow>
              </a:effectLst>
              <a:latin typeface="Porky's" panose="00000700000000000000" pitchFamily="2" charset="0"/>
            </a:endParaRPr>
          </a:p>
          <a:p>
            <a:pPr algn="ctr"/>
            <a:r>
              <a:rPr lang="es-PE" sz="3300" dirty="0" smtClean="0">
                <a:solidFill>
                  <a:schemeClr val="bg1"/>
                </a:solidFill>
                <a:effectLst>
                  <a:glow rad="152400">
                    <a:srgbClr val="FF690D"/>
                  </a:glow>
                </a:effectLst>
                <a:latin typeface="Porky's" panose="00000700000000000000" pitchFamily="2" charset="0"/>
              </a:rPr>
              <a:t> de Noviembre</a:t>
            </a:r>
            <a:endParaRPr lang="es-PE" sz="3300" dirty="0">
              <a:solidFill>
                <a:schemeClr val="bg1"/>
              </a:solidFill>
              <a:effectLst>
                <a:glow rad="152400">
                  <a:srgbClr val="FF690D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30" name="Bonifiesta.com"/>
          <p:cNvSpPr txBox="1"/>
          <p:nvPr/>
        </p:nvSpPr>
        <p:spPr>
          <a:xfrm>
            <a:off x="1486209" y="5069560"/>
            <a:ext cx="1907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A las </a:t>
            </a:r>
            <a:r>
              <a:rPr lang="es-PE" sz="2400" dirty="0" smtClean="0">
                <a:solidFill>
                  <a:schemeClr val="bg1"/>
                </a:solidFill>
                <a:latin typeface="Placard-Rob" panose="020B0606030402050204" pitchFamily="34" charset="0"/>
              </a:rPr>
              <a:t>16</a:t>
            </a:r>
            <a:r>
              <a:rPr lang="es-PE" sz="2400" dirty="0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:00 </a:t>
            </a:r>
            <a:r>
              <a:rPr lang="es-PE" sz="2400" dirty="0" err="1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hrs</a:t>
            </a:r>
            <a:r>
              <a:rPr lang="es-PE" sz="2400" dirty="0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.</a:t>
            </a:r>
            <a:endParaRPr lang="es-PE" sz="2400" dirty="0">
              <a:solidFill>
                <a:schemeClr val="bg1"/>
              </a:solidFill>
              <a:effectLst/>
              <a:latin typeface="Placard-Rob" panose="020B0606030402050204" pitchFamily="34" charset="0"/>
            </a:endParaRPr>
          </a:p>
        </p:txBody>
      </p:sp>
      <p:sp>
        <p:nvSpPr>
          <p:cNvPr id="31" name="Bonifiesta.com"/>
          <p:cNvSpPr txBox="1"/>
          <p:nvPr/>
        </p:nvSpPr>
        <p:spPr>
          <a:xfrm>
            <a:off x="1404233" y="5527239"/>
            <a:ext cx="20717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300" dirty="0" smtClean="0">
                <a:ln w="12700">
                  <a:noFill/>
                </a:ln>
                <a:solidFill>
                  <a:srgbClr val="FF690D"/>
                </a:solidFill>
                <a:effectLst/>
                <a:latin typeface="Placard-Rob" panose="020B0606030402050204" pitchFamily="34" charset="0"/>
              </a:rPr>
              <a:t>En</a:t>
            </a:r>
            <a:r>
              <a:rPr lang="es-PE" sz="2300" dirty="0" smtClean="0">
                <a:ln w="12700">
                  <a:noFill/>
                </a:ln>
                <a:solidFill>
                  <a:srgbClr val="FF690D"/>
                </a:solidFill>
                <a:latin typeface="Placard-Rob" panose="020B0606030402050204" pitchFamily="34" charset="0"/>
              </a:rPr>
              <a:t> </a:t>
            </a:r>
            <a:r>
              <a:rPr lang="es-PE" sz="2300" dirty="0" err="1" smtClean="0">
                <a:ln w="12700">
                  <a:noFill/>
                </a:ln>
                <a:solidFill>
                  <a:srgbClr val="FF690D"/>
                </a:solidFill>
                <a:latin typeface="Placard-Rob" panose="020B0606030402050204" pitchFamily="34" charset="0"/>
              </a:rPr>
              <a:t>Asoc</a:t>
            </a:r>
            <a:r>
              <a:rPr lang="es-PE" sz="2300" dirty="0" smtClean="0">
                <a:ln w="12700">
                  <a:noFill/>
                </a:ln>
                <a:solidFill>
                  <a:srgbClr val="FF690D"/>
                </a:solidFill>
                <a:latin typeface="Placard-Rob" panose="020B0606030402050204" pitchFamily="34" charset="0"/>
              </a:rPr>
              <a:t>. Los Rosales</a:t>
            </a:r>
          </a:p>
          <a:p>
            <a:pPr algn="ctr"/>
            <a:r>
              <a:rPr lang="es-ES" sz="2300" dirty="0" err="1" smtClean="0">
                <a:ln w="12700">
                  <a:noFill/>
                </a:ln>
                <a:solidFill>
                  <a:srgbClr val="FF690D"/>
                </a:solidFill>
                <a:effectLst/>
                <a:latin typeface="Placard-Rob" panose="020B0606030402050204" pitchFamily="34" charset="0"/>
              </a:rPr>
              <a:t>Mz</a:t>
            </a:r>
            <a:r>
              <a:rPr lang="es-ES" sz="2300" dirty="0" smtClean="0">
                <a:ln w="12700">
                  <a:noFill/>
                </a:ln>
                <a:solidFill>
                  <a:srgbClr val="FF690D"/>
                </a:solidFill>
                <a:effectLst/>
                <a:latin typeface="Placard-Rob" panose="020B0606030402050204" pitchFamily="34" charset="0"/>
              </a:rPr>
              <a:t>. A </a:t>
            </a:r>
            <a:r>
              <a:rPr lang="es-ES" sz="2300" dirty="0" err="1" smtClean="0">
                <a:ln w="12700">
                  <a:noFill/>
                </a:ln>
                <a:solidFill>
                  <a:srgbClr val="FF690D"/>
                </a:solidFill>
                <a:effectLst/>
                <a:latin typeface="Placard-Rob" panose="020B0606030402050204" pitchFamily="34" charset="0"/>
              </a:rPr>
              <a:t>Lte</a:t>
            </a:r>
            <a:r>
              <a:rPr lang="es-ES" sz="2300" dirty="0" smtClean="0">
                <a:ln w="12700">
                  <a:noFill/>
                </a:ln>
                <a:solidFill>
                  <a:srgbClr val="FF690D"/>
                </a:solidFill>
                <a:effectLst/>
                <a:latin typeface="Placard-Rob" panose="020B0606030402050204" pitchFamily="34" charset="0"/>
              </a:rPr>
              <a:t>. 17</a:t>
            </a:r>
            <a:endParaRPr lang="es-PE" sz="2300" dirty="0">
              <a:ln w="12700">
                <a:noFill/>
              </a:ln>
              <a:solidFill>
                <a:srgbClr val="FF690D"/>
              </a:solidFill>
              <a:effectLst/>
              <a:latin typeface="Placard-Rob" panose="020B0606030402050204" pitchFamily="34" charset="0"/>
            </a:endParaRPr>
          </a:p>
        </p:txBody>
      </p:sp>
      <p:sp>
        <p:nvSpPr>
          <p:cNvPr id="32" name="Bonifiesta.com"/>
          <p:cNvSpPr txBox="1"/>
          <p:nvPr/>
        </p:nvSpPr>
        <p:spPr>
          <a:xfrm>
            <a:off x="660466" y="3620820"/>
            <a:ext cx="371195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300" dirty="0" smtClean="0">
                <a:solidFill>
                  <a:srgbClr val="FF690D"/>
                </a:solidFill>
                <a:latin typeface="BaaBookHmkBold" panose="00000400000000000000" pitchFamily="2" charset="0"/>
              </a:rPr>
              <a:t>Te invito a mi Cumpleaños</a:t>
            </a:r>
            <a:endParaRPr lang="es-PE" sz="2300" dirty="0">
              <a:solidFill>
                <a:srgbClr val="FF690D"/>
              </a:solidFill>
              <a:effectLst/>
              <a:latin typeface="BaaBookHmkBold" panose="00000400000000000000" pitchFamily="2" charset="0"/>
            </a:endParaRPr>
          </a:p>
        </p:txBody>
      </p:sp>
      <p:pic>
        <p:nvPicPr>
          <p:cNvPr id="17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5" y="491469"/>
            <a:ext cx="1399924" cy="2187381"/>
          </a:xfrm>
          <a:prstGeom prst="rect">
            <a:avLst/>
          </a:prstGeom>
        </p:spPr>
      </p:pic>
      <p:pic>
        <p:nvPicPr>
          <p:cNvPr id="19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212" y="4616831"/>
            <a:ext cx="1473731" cy="2652429"/>
          </a:xfrm>
          <a:prstGeom prst="rect">
            <a:avLst/>
          </a:prstGeom>
        </p:spPr>
      </p:pic>
      <p:pic>
        <p:nvPicPr>
          <p:cNvPr id="21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591" y="507094"/>
            <a:ext cx="1135867" cy="2171756"/>
          </a:xfrm>
          <a:prstGeom prst="rect">
            <a:avLst/>
          </a:prstGeom>
        </p:spPr>
      </p:pic>
      <p:pic>
        <p:nvPicPr>
          <p:cNvPr id="22" name="bonifiesta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6" y="4716622"/>
            <a:ext cx="837780" cy="2482691"/>
          </a:xfrm>
          <a:prstGeom prst="rect">
            <a:avLst/>
          </a:prstGeom>
        </p:spPr>
      </p:pic>
      <p:pic>
        <p:nvPicPr>
          <p:cNvPr id="24" name="bonifies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53" y="-147784"/>
            <a:ext cx="2740738" cy="3114068"/>
          </a:xfrm>
          <a:prstGeom prst="rect">
            <a:avLst/>
          </a:prstGeom>
        </p:spPr>
      </p:pic>
      <p:sp>
        <p:nvSpPr>
          <p:cNvPr id="25" name="Bonifiesta.com"/>
          <p:cNvSpPr txBox="1"/>
          <p:nvPr/>
        </p:nvSpPr>
        <p:spPr>
          <a:xfrm>
            <a:off x="950171" y="3096200"/>
            <a:ext cx="2979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Lobster-Bonifiesta.com" panose="02000506000000020003" pitchFamily="50" charset="0"/>
              </a:rPr>
              <a:t>Cumple 5 Años</a:t>
            </a:r>
            <a:endParaRPr lang="es-PE" sz="28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Lobster-Bonifiesta.com" panose="02000506000000020003" pitchFamily="50" charset="0"/>
            </a:endParaRPr>
          </a:p>
        </p:txBody>
      </p:sp>
      <p:sp>
        <p:nvSpPr>
          <p:cNvPr id="26" name="Bonifiesta.com"/>
          <p:cNvSpPr txBox="1"/>
          <p:nvPr/>
        </p:nvSpPr>
        <p:spPr>
          <a:xfrm>
            <a:off x="1189335" y="2342062"/>
            <a:ext cx="2582256" cy="7093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s-PE" sz="3000" smtClean="0">
                <a:solidFill>
                  <a:srgbClr val="FF690D"/>
                </a:solidFill>
                <a:effectLst>
                  <a:glow rad="101600">
                    <a:schemeClr val="bg1"/>
                  </a:glow>
                </a:effectLst>
                <a:latin typeface="OogieBoogie" panose="00000400000000000000" pitchFamily="2" charset="0"/>
              </a:rPr>
              <a:t>ANGEL</a:t>
            </a:r>
            <a:endParaRPr lang="es-PE" sz="3000" dirty="0">
              <a:solidFill>
                <a:srgbClr val="FF690D"/>
              </a:solidFill>
              <a:effectLst>
                <a:glow rad="101600">
                  <a:schemeClr val="bg1"/>
                </a:glow>
              </a:effectLst>
              <a:latin typeface="OogieBoogie" panose="00000400000000000000" pitchFamily="2" charset="0"/>
            </a:endParaRPr>
          </a:p>
        </p:txBody>
      </p:sp>
      <p:sp>
        <p:nvSpPr>
          <p:cNvPr id="14" name="Megaidea.net"/>
          <p:cNvSpPr txBox="1"/>
          <p:nvPr/>
        </p:nvSpPr>
        <p:spPr>
          <a:xfrm>
            <a:off x="39361" y="6639317"/>
            <a:ext cx="503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00" b="1" dirty="0" smtClean="0">
                <a:solidFill>
                  <a:srgbClr val="FF690D"/>
                </a:solidFill>
                <a:effectLst>
                  <a:glow rad="215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800" b="1" dirty="0">
              <a:solidFill>
                <a:srgbClr val="FF690D"/>
              </a:solidFill>
              <a:effectLst>
                <a:glow rad="215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5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8111E-6 -3.17939E-7 L -3.38111E-6 -0.07217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25" grpId="0"/>
      <p:bldP spid="25" grpId="1"/>
      <p:bldP spid="26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31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Porky's</vt:lpstr>
      <vt:lpstr>Calibri Light</vt:lpstr>
      <vt:lpstr>BaaBookHmkBold</vt:lpstr>
      <vt:lpstr>Placard-Rob</vt:lpstr>
      <vt:lpstr>Calibri</vt:lpstr>
      <vt:lpstr>OogieBoogie</vt:lpstr>
      <vt:lpstr>Lobster-Bonifiesta.com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www.bonifiesta.com</dc:title>
  <dc:creator>Bonifiesta.com</dc:creator>
  <cp:keywords>Naruto</cp:keywords>
  <cp:lastModifiedBy>User</cp:lastModifiedBy>
  <cp:revision>23</cp:revision>
  <dcterms:created xsi:type="dcterms:W3CDTF">2020-07-01T17:31:42Z</dcterms:created>
  <dcterms:modified xsi:type="dcterms:W3CDTF">2023-03-26T22:53:06Z</dcterms:modified>
</cp:coreProperties>
</file>