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</p:sldIdLst>
  <p:sldSz cx="5400675" cy="7199313"/>
  <p:notesSz cx="6858000" cy="9144000"/>
  <p:embeddedFontLst>
    <p:embeddedFont>
      <p:font typeface="Houseo-Bonifiesta.com" panose="00000400000000000000" pitchFamily="2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Brady-Bonifiesta.com" panose="020B0600020202020204" pitchFamily="34" charset="0"/>
      <p:regular r:id="rId8"/>
    </p:embeddedFont>
    <p:embeddedFont>
      <p:font typeface="Porky's" panose="00000700000000000000" pitchFamily="2" charset="0"/>
      <p:bold r:id="rId9"/>
    </p:embeddedFont>
    <p:embeddedFont>
      <p:font typeface="Mongolian Baiti" panose="03000500000000000000" pitchFamily="66" charset="0"/>
      <p:regular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s-PE"/>
    </a:defPPr>
    <a:lvl1pPr marL="0" algn="l" defTabSz="640080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1pPr>
    <a:lvl2pPr marL="320040" algn="l" defTabSz="640080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2pPr>
    <a:lvl3pPr marL="640080" algn="l" defTabSz="640080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3pPr>
    <a:lvl4pPr marL="960120" algn="l" defTabSz="640080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4pPr>
    <a:lvl5pPr marL="1280160" algn="l" defTabSz="640080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5pPr>
    <a:lvl6pPr marL="1600200" algn="l" defTabSz="640080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6pPr>
    <a:lvl7pPr marL="1920240" algn="l" defTabSz="640080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7pPr>
    <a:lvl8pPr marL="2240280" algn="l" defTabSz="640080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8pPr>
    <a:lvl9pPr marL="2560320" algn="l" defTabSz="640080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1701" userDrawn="1">
          <p15:clr>
            <a:srgbClr val="A4A3A4"/>
          </p15:clr>
        </p15:guide>
        <p15:guide id="3" orient="horz" pos="31" userDrawn="1">
          <p15:clr>
            <a:srgbClr val="A4A3A4"/>
          </p15:clr>
        </p15:guide>
        <p15:guide id="4" pos="3321" userDrawn="1">
          <p15:clr>
            <a:srgbClr val="A4A3A4"/>
          </p15:clr>
        </p15:guide>
        <p15:guide id="5" pos="97" userDrawn="1">
          <p15:clr>
            <a:srgbClr val="A4A3A4"/>
          </p15:clr>
        </p15:guide>
        <p15:guide id="6" orient="horz" pos="44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361A"/>
    <a:srgbClr val="64901C"/>
    <a:srgbClr val="85C226"/>
    <a:srgbClr val="45C5C3"/>
    <a:srgbClr val="EB4BA2"/>
    <a:srgbClr val="F487CD"/>
    <a:srgbClr val="CC0099"/>
    <a:srgbClr val="FAB1E1"/>
    <a:srgbClr val="E87819"/>
    <a:srgbClr val="6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1" autoAdjust="0"/>
    <p:restoredTop sz="95210" autoAdjust="0"/>
  </p:normalViewPr>
  <p:slideViewPr>
    <p:cSldViewPr snapToGrid="0" showGuides="1">
      <p:cViewPr varScale="1">
        <p:scale>
          <a:sx n="84" d="100"/>
          <a:sy n="84" d="100"/>
        </p:scale>
        <p:origin x="2526" y="78"/>
      </p:cViewPr>
      <p:guideLst>
        <p:guide orient="horz" pos="2268"/>
        <p:guide pos="1701"/>
        <p:guide orient="horz" pos="31"/>
        <p:guide pos="3321"/>
        <p:guide pos="97"/>
        <p:guide orient="horz" pos="44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051" y="1178222"/>
            <a:ext cx="4590574" cy="2506427"/>
          </a:xfrm>
        </p:spPr>
        <p:txBody>
          <a:bodyPr anchor="b"/>
          <a:lstStyle>
            <a:lvl1pPr algn="ctr">
              <a:defRPr sz="354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5085" y="3781306"/>
            <a:ext cx="4050506" cy="1738167"/>
          </a:xfrm>
        </p:spPr>
        <p:txBody>
          <a:bodyPr/>
          <a:lstStyle>
            <a:lvl1pPr marL="0" indent="0" algn="ctr">
              <a:buNone/>
              <a:defRPr sz="1417"/>
            </a:lvl1pPr>
            <a:lvl2pPr marL="270022" indent="0" algn="ctr">
              <a:buNone/>
              <a:defRPr sz="1181"/>
            </a:lvl2pPr>
            <a:lvl3pPr marL="540045" indent="0" algn="ctr">
              <a:buNone/>
              <a:defRPr sz="1063"/>
            </a:lvl3pPr>
            <a:lvl4pPr marL="810067" indent="0" algn="ctr">
              <a:buNone/>
              <a:defRPr sz="945"/>
            </a:lvl4pPr>
            <a:lvl5pPr marL="1080089" indent="0" algn="ctr">
              <a:buNone/>
              <a:defRPr sz="945"/>
            </a:lvl5pPr>
            <a:lvl6pPr marL="1350112" indent="0" algn="ctr">
              <a:buNone/>
              <a:defRPr sz="945"/>
            </a:lvl6pPr>
            <a:lvl7pPr marL="1620134" indent="0" algn="ctr">
              <a:buNone/>
              <a:defRPr sz="945"/>
            </a:lvl7pPr>
            <a:lvl8pPr marL="1890156" indent="0" algn="ctr">
              <a:buNone/>
              <a:defRPr sz="945"/>
            </a:lvl8pPr>
            <a:lvl9pPr marL="2160179" indent="0" algn="ctr">
              <a:buNone/>
              <a:defRPr sz="945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ACC4-B08D-4D0E-8D7E-5C5A98D7DE07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689A7-6D69-4209-B4FA-C8F092FBDC4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39154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ACC4-B08D-4D0E-8D7E-5C5A98D7DE07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689A7-6D69-4209-B4FA-C8F092FBDC4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5621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64858" y="383297"/>
            <a:ext cx="1164521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297" y="383297"/>
            <a:ext cx="3426053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ACC4-B08D-4D0E-8D7E-5C5A98D7DE07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689A7-6D69-4209-B4FA-C8F092FBDC4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07619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ACC4-B08D-4D0E-8D7E-5C5A98D7DE07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689A7-6D69-4209-B4FA-C8F092FBDC4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85952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84" y="1794831"/>
            <a:ext cx="4658082" cy="2994714"/>
          </a:xfrm>
        </p:spPr>
        <p:txBody>
          <a:bodyPr anchor="b"/>
          <a:lstStyle>
            <a:lvl1pPr>
              <a:defRPr sz="354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484" y="4817876"/>
            <a:ext cx="4658082" cy="1574849"/>
          </a:xfrm>
        </p:spPr>
        <p:txBody>
          <a:bodyPr/>
          <a:lstStyle>
            <a:lvl1pPr marL="0" indent="0">
              <a:buNone/>
              <a:defRPr sz="1417">
                <a:solidFill>
                  <a:schemeClr val="tx1"/>
                </a:solidFill>
              </a:defRPr>
            </a:lvl1pPr>
            <a:lvl2pPr marL="270022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2pPr>
            <a:lvl3pPr marL="540045" indent="0">
              <a:buNone/>
              <a:defRPr sz="1063">
                <a:solidFill>
                  <a:schemeClr val="tx1">
                    <a:tint val="75000"/>
                  </a:schemeClr>
                </a:solidFill>
              </a:defRPr>
            </a:lvl3pPr>
            <a:lvl4pPr marL="810067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4pPr>
            <a:lvl5pPr marL="1080089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5pPr>
            <a:lvl6pPr marL="1350112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6pPr>
            <a:lvl7pPr marL="1620134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7pPr>
            <a:lvl8pPr marL="1890156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8pPr>
            <a:lvl9pPr marL="2160179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ACC4-B08D-4D0E-8D7E-5C5A98D7DE07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689A7-6D69-4209-B4FA-C8F092FBDC4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33831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296" y="1916484"/>
            <a:ext cx="2295287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4092" y="1916484"/>
            <a:ext cx="2295287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ACC4-B08D-4D0E-8D7E-5C5A98D7DE07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689A7-6D69-4209-B4FA-C8F092FBDC4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92712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383299"/>
            <a:ext cx="4658082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01" y="1764832"/>
            <a:ext cx="2284738" cy="864917"/>
          </a:xfrm>
        </p:spPr>
        <p:txBody>
          <a:bodyPr anchor="b"/>
          <a:lstStyle>
            <a:lvl1pPr marL="0" indent="0">
              <a:buNone/>
              <a:defRPr sz="1417" b="1"/>
            </a:lvl1pPr>
            <a:lvl2pPr marL="270022" indent="0">
              <a:buNone/>
              <a:defRPr sz="1181" b="1"/>
            </a:lvl2pPr>
            <a:lvl3pPr marL="540045" indent="0">
              <a:buNone/>
              <a:defRPr sz="1063" b="1"/>
            </a:lvl3pPr>
            <a:lvl4pPr marL="810067" indent="0">
              <a:buNone/>
              <a:defRPr sz="945" b="1"/>
            </a:lvl4pPr>
            <a:lvl5pPr marL="1080089" indent="0">
              <a:buNone/>
              <a:defRPr sz="945" b="1"/>
            </a:lvl5pPr>
            <a:lvl6pPr marL="1350112" indent="0">
              <a:buNone/>
              <a:defRPr sz="945" b="1"/>
            </a:lvl6pPr>
            <a:lvl7pPr marL="1620134" indent="0">
              <a:buNone/>
              <a:defRPr sz="945" b="1"/>
            </a:lvl7pPr>
            <a:lvl8pPr marL="1890156" indent="0">
              <a:buNone/>
              <a:defRPr sz="945" b="1"/>
            </a:lvl8pPr>
            <a:lvl9pPr marL="2160179" indent="0">
              <a:buNone/>
              <a:defRPr sz="945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2001" y="2629749"/>
            <a:ext cx="228473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34092" y="1764832"/>
            <a:ext cx="2295990" cy="864917"/>
          </a:xfrm>
        </p:spPr>
        <p:txBody>
          <a:bodyPr anchor="b"/>
          <a:lstStyle>
            <a:lvl1pPr marL="0" indent="0">
              <a:buNone/>
              <a:defRPr sz="1417" b="1"/>
            </a:lvl1pPr>
            <a:lvl2pPr marL="270022" indent="0">
              <a:buNone/>
              <a:defRPr sz="1181" b="1"/>
            </a:lvl2pPr>
            <a:lvl3pPr marL="540045" indent="0">
              <a:buNone/>
              <a:defRPr sz="1063" b="1"/>
            </a:lvl3pPr>
            <a:lvl4pPr marL="810067" indent="0">
              <a:buNone/>
              <a:defRPr sz="945" b="1"/>
            </a:lvl4pPr>
            <a:lvl5pPr marL="1080089" indent="0">
              <a:buNone/>
              <a:defRPr sz="945" b="1"/>
            </a:lvl5pPr>
            <a:lvl6pPr marL="1350112" indent="0">
              <a:buNone/>
              <a:defRPr sz="945" b="1"/>
            </a:lvl6pPr>
            <a:lvl7pPr marL="1620134" indent="0">
              <a:buNone/>
              <a:defRPr sz="945" b="1"/>
            </a:lvl7pPr>
            <a:lvl8pPr marL="1890156" indent="0">
              <a:buNone/>
              <a:defRPr sz="945" b="1"/>
            </a:lvl8pPr>
            <a:lvl9pPr marL="2160179" indent="0">
              <a:buNone/>
              <a:defRPr sz="945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34092" y="2629749"/>
            <a:ext cx="22959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ACC4-B08D-4D0E-8D7E-5C5A98D7DE07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689A7-6D69-4209-B4FA-C8F092FBDC4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01563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ACC4-B08D-4D0E-8D7E-5C5A98D7DE07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689A7-6D69-4209-B4FA-C8F092FBDC4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4216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ACC4-B08D-4D0E-8D7E-5C5A98D7DE07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689A7-6D69-4209-B4FA-C8F092FBDC4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5044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479954"/>
            <a:ext cx="1741858" cy="1679840"/>
          </a:xfrm>
        </p:spPr>
        <p:txBody>
          <a:bodyPr anchor="b"/>
          <a:lstStyle>
            <a:lvl1pPr>
              <a:defRPr sz="189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990" y="1036570"/>
            <a:ext cx="2734092" cy="5116178"/>
          </a:xfrm>
        </p:spPr>
        <p:txBody>
          <a:bodyPr/>
          <a:lstStyle>
            <a:lvl1pPr>
              <a:defRPr sz="1890"/>
            </a:lvl1pPr>
            <a:lvl2pPr>
              <a:defRPr sz="1654"/>
            </a:lvl2pPr>
            <a:lvl3pPr>
              <a:defRPr sz="1417"/>
            </a:lvl3pPr>
            <a:lvl4pPr>
              <a:defRPr sz="1181"/>
            </a:lvl4pPr>
            <a:lvl5pPr>
              <a:defRPr sz="1181"/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2159794"/>
            <a:ext cx="1741858" cy="4001285"/>
          </a:xfrm>
        </p:spPr>
        <p:txBody>
          <a:bodyPr/>
          <a:lstStyle>
            <a:lvl1pPr marL="0" indent="0">
              <a:buNone/>
              <a:defRPr sz="945"/>
            </a:lvl1pPr>
            <a:lvl2pPr marL="270022" indent="0">
              <a:buNone/>
              <a:defRPr sz="827"/>
            </a:lvl2pPr>
            <a:lvl3pPr marL="540045" indent="0">
              <a:buNone/>
              <a:defRPr sz="709"/>
            </a:lvl3pPr>
            <a:lvl4pPr marL="810067" indent="0">
              <a:buNone/>
              <a:defRPr sz="591"/>
            </a:lvl4pPr>
            <a:lvl5pPr marL="1080089" indent="0">
              <a:buNone/>
              <a:defRPr sz="591"/>
            </a:lvl5pPr>
            <a:lvl6pPr marL="1350112" indent="0">
              <a:buNone/>
              <a:defRPr sz="591"/>
            </a:lvl6pPr>
            <a:lvl7pPr marL="1620134" indent="0">
              <a:buNone/>
              <a:defRPr sz="591"/>
            </a:lvl7pPr>
            <a:lvl8pPr marL="1890156" indent="0">
              <a:buNone/>
              <a:defRPr sz="591"/>
            </a:lvl8pPr>
            <a:lvl9pPr marL="2160179" indent="0">
              <a:buNone/>
              <a:defRPr sz="59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ACC4-B08D-4D0E-8D7E-5C5A98D7DE07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689A7-6D69-4209-B4FA-C8F092FBDC4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29246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479954"/>
            <a:ext cx="1741858" cy="1679840"/>
          </a:xfrm>
        </p:spPr>
        <p:txBody>
          <a:bodyPr anchor="b"/>
          <a:lstStyle>
            <a:lvl1pPr>
              <a:defRPr sz="189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95990" y="1036570"/>
            <a:ext cx="2734092" cy="5116178"/>
          </a:xfrm>
        </p:spPr>
        <p:txBody>
          <a:bodyPr anchor="t"/>
          <a:lstStyle>
            <a:lvl1pPr marL="0" indent="0">
              <a:buNone/>
              <a:defRPr sz="1890"/>
            </a:lvl1pPr>
            <a:lvl2pPr marL="270022" indent="0">
              <a:buNone/>
              <a:defRPr sz="1654"/>
            </a:lvl2pPr>
            <a:lvl3pPr marL="540045" indent="0">
              <a:buNone/>
              <a:defRPr sz="1417"/>
            </a:lvl3pPr>
            <a:lvl4pPr marL="810067" indent="0">
              <a:buNone/>
              <a:defRPr sz="1181"/>
            </a:lvl4pPr>
            <a:lvl5pPr marL="1080089" indent="0">
              <a:buNone/>
              <a:defRPr sz="1181"/>
            </a:lvl5pPr>
            <a:lvl6pPr marL="1350112" indent="0">
              <a:buNone/>
              <a:defRPr sz="1181"/>
            </a:lvl6pPr>
            <a:lvl7pPr marL="1620134" indent="0">
              <a:buNone/>
              <a:defRPr sz="1181"/>
            </a:lvl7pPr>
            <a:lvl8pPr marL="1890156" indent="0">
              <a:buNone/>
              <a:defRPr sz="1181"/>
            </a:lvl8pPr>
            <a:lvl9pPr marL="2160179" indent="0">
              <a:buNone/>
              <a:defRPr sz="1181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2159794"/>
            <a:ext cx="1741858" cy="4001285"/>
          </a:xfrm>
        </p:spPr>
        <p:txBody>
          <a:bodyPr/>
          <a:lstStyle>
            <a:lvl1pPr marL="0" indent="0">
              <a:buNone/>
              <a:defRPr sz="945"/>
            </a:lvl1pPr>
            <a:lvl2pPr marL="270022" indent="0">
              <a:buNone/>
              <a:defRPr sz="827"/>
            </a:lvl2pPr>
            <a:lvl3pPr marL="540045" indent="0">
              <a:buNone/>
              <a:defRPr sz="709"/>
            </a:lvl3pPr>
            <a:lvl4pPr marL="810067" indent="0">
              <a:buNone/>
              <a:defRPr sz="591"/>
            </a:lvl4pPr>
            <a:lvl5pPr marL="1080089" indent="0">
              <a:buNone/>
              <a:defRPr sz="591"/>
            </a:lvl5pPr>
            <a:lvl6pPr marL="1350112" indent="0">
              <a:buNone/>
              <a:defRPr sz="591"/>
            </a:lvl6pPr>
            <a:lvl7pPr marL="1620134" indent="0">
              <a:buNone/>
              <a:defRPr sz="591"/>
            </a:lvl7pPr>
            <a:lvl8pPr marL="1890156" indent="0">
              <a:buNone/>
              <a:defRPr sz="591"/>
            </a:lvl8pPr>
            <a:lvl9pPr marL="2160179" indent="0">
              <a:buNone/>
              <a:defRPr sz="59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ACC4-B08D-4D0E-8D7E-5C5A98D7DE07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689A7-6D69-4209-B4FA-C8F092FBDC4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26581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297" y="383299"/>
            <a:ext cx="4658082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297" y="1916484"/>
            <a:ext cx="4658082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296" y="6672698"/>
            <a:ext cx="1215152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BACC4-B08D-4D0E-8D7E-5C5A98D7DE07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8974" y="6672698"/>
            <a:ext cx="182272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4227" y="6672698"/>
            <a:ext cx="1215152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689A7-6D69-4209-B4FA-C8F092FBDC45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05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40045" rtl="0" eaLnBrk="1" latinLnBrk="0" hangingPunct="1">
        <a:lnSpc>
          <a:spcPct val="90000"/>
        </a:lnSpc>
        <a:spcBef>
          <a:spcPct val="0"/>
        </a:spcBef>
        <a:buNone/>
        <a:defRPr sz="25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5011" indent="-135011" algn="l" defTabSz="540045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1pPr>
      <a:lvl2pPr marL="405033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675056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3pPr>
      <a:lvl4pPr marL="945078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4pPr>
      <a:lvl5pPr marL="1215100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5pPr>
      <a:lvl6pPr marL="1485123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6pPr>
      <a:lvl7pPr marL="1755145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7pPr>
      <a:lvl8pPr marL="2025167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8pPr>
      <a:lvl9pPr marL="2295190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1pPr>
      <a:lvl2pPr marL="270022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2pPr>
      <a:lvl3pPr marL="540045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3pPr>
      <a:lvl4pPr marL="810067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4pPr>
      <a:lvl5pPr marL="1080089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5pPr>
      <a:lvl6pPr marL="1350112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6pPr>
      <a:lvl7pPr marL="1620134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7pPr>
      <a:lvl8pPr marL="1890156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8pPr>
      <a:lvl9pPr marL="2160179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onifiesta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64" y="2101882"/>
            <a:ext cx="4362208" cy="5043424"/>
          </a:xfrm>
          <a:prstGeom prst="rect">
            <a:avLst/>
          </a:prstGeom>
        </p:spPr>
      </p:pic>
      <p:sp>
        <p:nvSpPr>
          <p:cNvPr id="12" name="Bonifiesta.com"/>
          <p:cNvSpPr txBox="1"/>
          <p:nvPr/>
        </p:nvSpPr>
        <p:spPr>
          <a:xfrm>
            <a:off x="791910" y="4142844"/>
            <a:ext cx="380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800" dirty="0" smtClean="0">
                <a:solidFill>
                  <a:schemeClr val="bg1"/>
                </a:solidFill>
                <a:effectLst>
                  <a:glow rad="292100">
                    <a:srgbClr val="1C361A"/>
                  </a:glow>
                </a:effectLst>
                <a:latin typeface="Porky's" panose="00000700000000000000" pitchFamily="2" charset="0"/>
              </a:rPr>
              <a:t>Te invito a mi Cumpleaños..!!!</a:t>
            </a:r>
            <a:endParaRPr lang="es-PE" sz="1800" dirty="0">
              <a:solidFill>
                <a:schemeClr val="bg1"/>
              </a:solidFill>
              <a:effectLst>
                <a:glow rad="292100">
                  <a:srgbClr val="1C361A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13" name="Bonifiesta.com"/>
          <p:cNvSpPr txBox="1"/>
          <p:nvPr/>
        </p:nvSpPr>
        <p:spPr>
          <a:xfrm>
            <a:off x="900770" y="4512176"/>
            <a:ext cx="345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dirty="0" smtClean="0">
                <a:solidFill>
                  <a:schemeClr val="bg1"/>
                </a:solidFill>
                <a:effectLst>
                  <a:glow rad="292100">
                    <a:srgbClr val="64901C"/>
                  </a:glow>
                </a:effectLst>
                <a:latin typeface="Porky's" panose="00000700000000000000" pitchFamily="2" charset="0"/>
              </a:rPr>
              <a:t>Lunes  5</a:t>
            </a:r>
          </a:p>
          <a:p>
            <a:pPr algn="ctr"/>
            <a:r>
              <a:rPr lang="es-PE" sz="3200" dirty="0" smtClean="0">
                <a:solidFill>
                  <a:schemeClr val="bg1"/>
                </a:solidFill>
                <a:effectLst>
                  <a:glow rad="292100">
                    <a:srgbClr val="64901C"/>
                  </a:glow>
                </a:effectLst>
                <a:latin typeface="Porky's" panose="00000700000000000000" pitchFamily="2" charset="0"/>
              </a:rPr>
              <a:t> de Octubre</a:t>
            </a:r>
            <a:endParaRPr lang="es-PE" sz="3200" dirty="0">
              <a:solidFill>
                <a:schemeClr val="bg1"/>
              </a:solidFill>
              <a:effectLst>
                <a:glow rad="292100">
                  <a:srgbClr val="64901C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14" name="Bonifiesta.com"/>
          <p:cNvSpPr txBox="1"/>
          <p:nvPr/>
        </p:nvSpPr>
        <p:spPr>
          <a:xfrm>
            <a:off x="964150" y="5582938"/>
            <a:ext cx="345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300" dirty="0" smtClean="0">
                <a:solidFill>
                  <a:schemeClr val="accent6">
                    <a:lumMod val="75000"/>
                  </a:schemeClr>
                </a:solidFill>
                <a:effectLst/>
                <a:latin typeface="Porky's" panose="00000700000000000000" pitchFamily="2" charset="0"/>
              </a:rPr>
              <a:t>A las 16:30 </a:t>
            </a:r>
            <a:r>
              <a:rPr lang="es-PE" sz="23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Porky's" panose="00000700000000000000" pitchFamily="2" charset="0"/>
              </a:rPr>
              <a:t>hrs</a:t>
            </a:r>
            <a:r>
              <a:rPr lang="es-PE" sz="2300" dirty="0" smtClean="0">
                <a:solidFill>
                  <a:schemeClr val="accent6">
                    <a:lumMod val="75000"/>
                  </a:schemeClr>
                </a:solidFill>
                <a:effectLst/>
                <a:latin typeface="Porky's" panose="00000700000000000000" pitchFamily="2" charset="0"/>
              </a:rPr>
              <a:t>.</a:t>
            </a:r>
            <a:endParaRPr lang="es-PE" sz="2300" dirty="0">
              <a:solidFill>
                <a:schemeClr val="accent6">
                  <a:lumMod val="75000"/>
                </a:schemeClr>
              </a:solidFill>
              <a:effectLst/>
              <a:latin typeface="Porky's" panose="00000700000000000000" pitchFamily="2" charset="0"/>
            </a:endParaRPr>
          </a:p>
        </p:txBody>
      </p:sp>
      <p:sp>
        <p:nvSpPr>
          <p:cNvPr id="15" name="Bonifiesta.com"/>
          <p:cNvSpPr txBox="1"/>
          <p:nvPr/>
        </p:nvSpPr>
        <p:spPr>
          <a:xfrm>
            <a:off x="1005011" y="5968888"/>
            <a:ext cx="337267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700" dirty="0">
                <a:ln w="12700"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bg1"/>
                  </a:glow>
                </a:effectLst>
                <a:latin typeface="Porky's" panose="00000700000000000000" pitchFamily="2" charset="0"/>
              </a:rPr>
              <a:t>En Tambo </a:t>
            </a:r>
            <a:r>
              <a:rPr lang="es-PE" sz="1700" dirty="0" smtClean="0">
                <a:ln w="12700"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bg1"/>
                  </a:glow>
                </a:effectLst>
                <a:latin typeface="Porky's" panose="00000700000000000000" pitchFamily="2" charset="0"/>
              </a:rPr>
              <a:t>Quemado</a:t>
            </a:r>
          </a:p>
          <a:p>
            <a:pPr algn="ctr"/>
            <a:r>
              <a:rPr lang="es-PE" sz="1700" dirty="0" smtClean="0">
                <a:ln w="12700"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bg1"/>
                  </a:glow>
                </a:effectLst>
                <a:latin typeface="Porky's" panose="00000700000000000000" pitchFamily="2" charset="0"/>
              </a:rPr>
              <a:t> </a:t>
            </a:r>
            <a:r>
              <a:rPr lang="es-PE" sz="1700" dirty="0">
                <a:ln w="12700"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bg1"/>
                  </a:glow>
                </a:effectLst>
                <a:latin typeface="Porky's" panose="00000700000000000000" pitchFamily="2" charset="0"/>
              </a:rPr>
              <a:t>3633</a:t>
            </a:r>
          </a:p>
        </p:txBody>
      </p:sp>
      <p:pic>
        <p:nvPicPr>
          <p:cNvPr id="18" name="Bonifiesta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36" y="61580"/>
            <a:ext cx="2818042" cy="2902583"/>
          </a:xfrm>
          <a:prstGeom prst="rect">
            <a:avLst/>
          </a:prstGeom>
        </p:spPr>
      </p:pic>
      <p:pic>
        <p:nvPicPr>
          <p:cNvPr id="19" name="bonifiesta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8" y="4811679"/>
            <a:ext cx="1386967" cy="2333627"/>
          </a:xfrm>
          <a:prstGeom prst="rect">
            <a:avLst/>
          </a:prstGeom>
        </p:spPr>
      </p:pic>
      <p:pic>
        <p:nvPicPr>
          <p:cNvPr id="21" name="bonifiesta.com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663" y="4760767"/>
            <a:ext cx="1679695" cy="2281134"/>
          </a:xfrm>
          <a:prstGeom prst="rect">
            <a:avLst/>
          </a:prstGeom>
        </p:spPr>
      </p:pic>
      <p:sp>
        <p:nvSpPr>
          <p:cNvPr id="22" name="Bonifiesta.com"/>
          <p:cNvSpPr txBox="1"/>
          <p:nvPr/>
        </p:nvSpPr>
        <p:spPr>
          <a:xfrm>
            <a:off x="1540955" y="3686257"/>
            <a:ext cx="2318766" cy="32697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700" dirty="0" smtClean="0">
                <a:solidFill>
                  <a:srgbClr val="1C3E19"/>
                </a:solidFill>
                <a:effectLst>
                  <a:glow rad="63500">
                    <a:srgbClr val="FFFF00"/>
                  </a:glow>
                </a:effectLst>
                <a:latin typeface="Brady-Bonifiesta.com" panose="020B0600020202020204" pitchFamily="34" charset="0"/>
                <a:cs typeface="Mongolian Baiti" panose="03000500000000000000" pitchFamily="66" charset="0"/>
              </a:rPr>
              <a:t>MIS 4 AÑITOS</a:t>
            </a:r>
            <a:endParaRPr lang="en-US" sz="1700" dirty="0">
              <a:solidFill>
                <a:srgbClr val="1C3E19"/>
              </a:solidFill>
              <a:effectLst>
                <a:glow rad="63500">
                  <a:srgbClr val="FFFF00"/>
                </a:glow>
              </a:effectLst>
              <a:latin typeface="Brady-Bonifiesta.com" panose="020B0600020202020204" pitchFamily="34" charset="0"/>
              <a:cs typeface="Mongolian Baiti" panose="03000500000000000000" pitchFamily="66" charset="0"/>
            </a:endParaRPr>
          </a:p>
        </p:txBody>
      </p:sp>
      <p:sp>
        <p:nvSpPr>
          <p:cNvPr id="23" name="Bonifiesta.com"/>
          <p:cNvSpPr txBox="1"/>
          <p:nvPr/>
        </p:nvSpPr>
        <p:spPr>
          <a:xfrm>
            <a:off x="1412774" y="2844986"/>
            <a:ext cx="2680255" cy="75546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PE" sz="2000" dirty="0" smtClean="0">
                <a:gradFill>
                  <a:gsLst>
                    <a:gs pos="49000">
                      <a:srgbClr val="FFFF00"/>
                    </a:gs>
                    <a:gs pos="100000">
                      <a:srgbClr val="1C3E19"/>
                    </a:gs>
                  </a:gsLst>
                  <a:lin ang="5400000" scaled="1"/>
                </a:gradFill>
                <a:effectLst>
                  <a:glow rad="76200">
                    <a:schemeClr val="tx1"/>
                  </a:glow>
                </a:effectLst>
                <a:latin typeface="Houseo-Bonifiesta.com" panose="00000400000000000000" pitchFamily="2" charset="0"/>
              </a:rPr>
              <a:t>ÁGATA</a:t>
            </a:r>
            <a:endParaRPr lang="es-PE" sz="2000" dirty="0">
              <a:gradFill>
                <a:gsLst>
                  <a:gs pos="49000">
                    <a:srgbClr val="FFFF00"/>
                  </a:gs>
                  <a:gs pos="100000">
                    <a:srgbClr val="1C3E19"/>
                  </a:gs>
                </a:gsLst>
                <a:lin ang="5400000" scaled="1"/>
              </a:gradFill>
              <a:effectLst>
                <a:glow rad="76200">
                  <a:schemeClr val="tx1"/>
                </a:glow>
              </a:effectLst>
              <a:latin typeface="Houseo-Bonifiesta.com" panose="00000400000000000000" pitchFamily="2" charset="0"/>
            </a:endParaRPr>
          </a:p>
        </p:txBody>
      </p:sp>
      <p:sp>
        <p:nvSpPr>
          <p:cNvPr id="16" name="Megaidea.net"/>
          <p:cNvSpPr txBox="1"/>
          <p:nvPr/>
        </p:nvSpPr>
        <p:spPr>
          <a:xfrm>
            <a:off x="166766" y="6734124"/>
            <a:ext cx="5030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 smtClean="0">
                <a:solidFill>
                  <a:srgbClr val="64901C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400" b="1" dirty="0">
              <a:solidFill>
                <a:srgbClr val="64901C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59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382</TotalTime>
  <Words>26</Words>
  <Application>Microsoft Office PowerPoint</Application>
  <PresentationFormat>Personalizado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Houseo-Bonifiesta.com</vt:lpstr>
      <vt:lpstr>Calibri</vt:lpstr>
      <vt:lpstr>Brady-Bonifiesta.com</vt:lpstr>
      <vt:lpstr>Porky's</vt:lpstr>
      <vt:lpstr>Arial</vt:lpstr>
      <vt:lpstr>Mongolian Baiti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Bonifiesta.com</dc:creator>
  <cp:keywords>My Talking Tom</cp:keywords>
  <cp:lastModifiedBy>MEGAIDEA</cp:lastModifiedBy>
  <cp:revision>54</cp:revision>
  <dcterms:created xsi:type="dcterms:W3CDTF">2020-04-08T14:57:41Z</dcterms:created>
  <dcterms:modified xsi:type="dcterms:W3CDTF">2023-03-28T20:54:29Z</dcterms:modified>
</cp:coreProperties>
</file>