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lamour-Megaidea.Net" pitchFamily="2" charset="0"/>
      <p:bold r:id="rId7"/>
    </p:embeddedFont>
    <p:embeddedFont>
      <p:font typeface="BaaBookHmkBold" panose="00000400000000000000" pitchFamily="2" charset="0"/>
      <p:regular r:id="rId8"/>
    </p:embeddedFont>
    <p:embeddedFont>
      <p:font typeface="AvantGarde Md BT" panose="020B0602020202020204"/>
      <p:regular r:id="rId9"/>
      <p: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OogieBoogie" panose="00000400000000000000" pitchFamily="2" charset="0"/>
      <p:regular r:id="rId13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F82"/>
    <a:srgbClr val="ED3599"/>
    <a:srgbClr val="E45291"/>
    <a:srgbClr val="EC008A"/>
    <a:srgbClr val="599401"/>
    <a:srgbClr val="599405"/>
    <a:srgbClr val="A52A69"/>
    <a:srgbClr val="00813B"/>
    <a:srgbClr val="D70276"/>
    <a:srgbClr val="12A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0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1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9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2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1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2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0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7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9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4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0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1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1531" y="1740173"/>
            <a:ext cx="3519141" cy="1276052"/>
          </a:xfrm>
          <a:prstGeom prst="rect">
            <a:avLst/>
          </a:prstGeom>
        </p:spPr>
      </p:pic>
      <p:sp>
        <p:nvSpPr>
          <p:cNvPr id="6" name="Bonifiesta.com"/>
          <p:cNvSpPr txBox="1"/>
          <p:nvPr/>
        </p:nvSpPr>
        <p:spPr>
          <a:xfrm>
            <a:off x="1383078" y="1789995"/>
            <a:ext cx="2196045" cy="7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999" dirty="0" err="1">
                <a:solidFill>
                  <a:schemeClr val="bg1"/>
                </a:solidFill>
                <a:latin typeface="Glamour-Megaidea.Net" pitchFamily="2" charset="0"/>
              </a:rPr>
              <a:t>Maryori</a:t>
            </a:r>
            <a:endParaRPr lang="en-US" sz="3999" dirty="0">
              <a:solidFill>
                <a:schemeClr val="bg1"/>
              </a:solidFill>
              <a:latin typeface="Glamour-Megaidea.Net" pitchFamily="2" charset="0"/>
            </a:endParaRPr>
          </a:p>
        </p:txBody>
      </p:sp>
      <p:sp>
        <p:nvSpPr>
          <p:cNvPr id="8" name="Bonifiesta.com"/>
          <p:cNvSpPr txBox="1"/>
          <p:nvPr/>
        </p:nvSpPr>
        <p:spPr>
          <a:xfrm>
            <a:off x="1226593" y="2798498"/>
            <a:ext cx="2595582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399" dirty="0">
                <a:solidFill>
                  <a:srgbClr val="ED3599"/>
                </a:solidFill>
                <a:latin typeface="OogieBoogie" panose="00000400000000000000" pitchFamily="2" charset="0"/>
              </a:rPr>
              <a:t>Mi Primer Añito</a:t>
            </a:r>
            <a:endParaRPr lang="en-US" sz="2399" dirty="0">
              <a:solidFill>
                <a:srgbClr val="ED3599"/>
              </a:solidFill>
              <a:latin typeface="OogieBoogie" panose="00000400000000000000" pitchFamily="2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1510206" y="3197844"/>
            <a:ext cx="1864613" cy="912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666" b="1" dirty="0">
                <a:solidFill>
                  <a:srgbClr val="542F82"/>
                </a:solidFill>
                <a:latin typeface="BaaBookHmkBold" panose="00000400000000000000" pitchFamily="2" charset="0"/>
              </a:rPr>
              <a:t>SABADO 15 </a:t>
            </a:r>
            <a:endParaRPr lang="es-PE" sz="2666" b="1" dirty="0" smtClean="0">
              <a:solidFill>
                <a:srgbClr val="542F82"/>
              </a:solidFill>
              <a:latin typeface="BaaBookHmkBold" panose="00000400000000000000" pitchFamily="2" charset="0"/>
            </a:endParaRPr>
          </a:p>
          <a:p>
            <a:pPr algn="ctr"/>
            <a:r>
              <a:rPr lang="es-PE" sz="2666" b="1" dirty="0" smtClean="0">
                <a:solidFill>
                  <a:srgbClr val="542F82"/>
                </a:solidFill>
                <a:latin typeface="BaaBookHmkBold" panose="00000400000000000000" pitchFamily="2" charset="0"/>
              </a:rPr>
              <a:t>DE </a:t>
            </a:r>
            <a:r>
              <a:rPr lang="es-PE" sz="2666" b="1" dirty="0">
                <a:solidFill>
                  <a:srgbClr val="542F82"/>
                </a:solidFill>
                <a:latin typeface="BaaBookHmkBold" panose="00000400000000000000" pitchFamily="2" charset="0"/>
              </a:rPr>
              <a:t>JUNIO</a:t>
            </a:r>
          </a:p>
        </p:txBody>
      </p:sp>
      <p:sp>
        <p:nvSpPr>
          <p:cNvPr id="15" name="Bonifiesta.com"/>
          <p:cNvSpPr txBox="1"/>
          <p:nvPr/>
        </p:nvSpPr>
        <p:spPr>
          <a:xfrm>
            <a:off x="1057476" y="4000463"/>
            <a:ext cx="2933816" cy="666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66" dirty="0">
                <a:solidFill>
                  <a:srgbClr val="EC008A"/>
                </a:solidFill>
                <a:latin typeface="BaaBookHmkBold" panose="00000400000000000000" pitchFamily="2" charset="0"/>
              </a:rPr>
              <a:t>Las Malvinas  </a:t>
            </a:r>
            <a:r>
              <a:rPr lang="es-PE" sz="1866" dirty="0" err="1">
                <a:solidFill>
                  <a:srgbClr val="EC008A"/>
                </a:solidFill>
                <a:latin typeface="BaaBookHmkBold" panose="00000400000000000000" pitchFamily="2" charset="0"/>
              </a:rPr>
              <a:t>Mz</a:t>
            </a:r>
            <a:r>
              <a:rPr lang="es-PE" sz="1866" dirty="0">
                <a:solidFill>
                  <a:srgbClr val="EC008A"/>
                </a:solidFill>
                <a:latin typeface="BaaBookHmkBold" panose="00000400000000000000" pitchFamily="2" charset="0"/>
              </a:rPr>
              <a:t>. 14 </a:t>
            </a:r>
            <a:r>
              <a:rPr lang="es-PE" sz="1866" dirty="0" err="1">
                <a:solidFill>
                  <a:srgbClr val="EC008A"/>
                </a:solidFill>
                <a:latin typeface="BaaBookHmkBold" panose="00000400000000000000" pitchFamily="2" charset="0"/>
              </a:rPr>
              <a:t>Lte</a:t>
            </a:r>
            <a:r>
              <a:rPr lang="es-PE" sz="1866" dirty="0">
                <a:solidFill>
                  <a:srgbClr val="EC008A"/>
                </a:solidFill>
                <a:latin typeface="BaaBookHmkBold" panose="00000400000000000000" pitchFamily="2" charset="0"/>
              </a:rPr>
              <a:t>. 03</a:t>
            </a:r>
          </a:p>
          <a:p>
            <a:pPr algn="ctr"/>
            <a:r>
              <a:rPr lang="es-PE" sz="1866" dirty="0">
                <a:solidFill>
                  <a:srgbClr val="EC008A"/>
                </a:solidFill>
                <a:latin typeface="BaaBookHmkBold" panose="00000400000000000000" pitchFamily="2" charset="0"/>
              </a:rPr>
              <a:t>A Las 3:00 pm.</a:t>
            </a:r>
          </a:p>
        </p:txBody>
      </p:sp>
      <p:sp>
        <p:nvSpPr>
          <p:cNvPr id="16" name="Bonifiesta.com"/>
          <p:cNvSpPr txBox="1"/>
          <p:nvPr/>
        </p:nvSpPr>
        <p:spPr>
          <a:xfrm>
            <a:off x="-6038" y="6886619"/>
            <a:ext cx="17223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333" b="1" dirty="0" smtClean="0">
                <a:solidFill>
                  <a:schemeClr val="bg1"/>
                </a:solidFill>
                <a:effectLst>
                  <a:glow rad="127000">
                    <a:srgbClr val="ED3599"/>
                  </a:glow>
                </a:effectLst>
                <a:latin typeface="AvantGarde Md BT" panose="020B0602020202020204" pitchFamily="34" charset="0"/>
              </a:rPr>
              <a:t>www.megaidea.net</a:t>
            </a:r>
            <a:endParaRPr lang="es-PE" sz="1333" b="1" dirty="0">
              <a:solidFill>
                <a:schemeClr val="bg1"/>
              </a:solidFill>
              <a:effectLst>
                <a:glow rad="127000">
                  <a:srgbClr val="ED3599"/>
                </a:glow>
              </a:effectLst>
              <a:latin typeface="AvantGarde Md BT" panose="020B0602020202020204" pitchFamily="34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 rot="20582651">
            <a:off x="1444346" y="5610457"/>
            <a:ext cx="1457450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66" dirty="0" smtClean="0">
                <a:solidFill>
                  <a:srgbClr val="7030A0"/>
                </a:solidFill>
                <a:latin typeface="BaaBookHmkBold" panose="00000400000000000000" pitchFamily="2" charset="0"/>
              </a:rPr>
              <a:t>No Faltes…!!!</a:t>
            </a:r>
            <a:endParaRPr lang="es-PE" sz="1866" dirty="0">
              <a:solidFill>
                <a:srgbClr val="7030A0"/>
              </a:solidFill>
              <a:latin typeface="BaaBookHmk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25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Calibri</vt:lpstr>
      <vt:lpstr>Glamour-Megaidea.Net</vt:lpstr>
      <vt:lpstr>BaaBookHmkBold</vt:lpstr>
      <vt:lpstr>Arial</vt:lpstr>
      <vt:lpstr>AvantGarde Md BT</vt:lpstr>
      <vt:lpstr>Calibri Light</vt:lpstr>
      <vt:lpstr>OogieBoogie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My Little Pony</cp:keywords>
  <cp:lastModifiedBy>MEGAIDEA</cp:lastModifiedBy>
  <cp:revision>22</cp:revision>
  <dcterms:created xsi:type="dcterms:W3CDTF">2019-11-21T20:21:28Z</dcterms:created>
  <dcterms:modified xsi:type="dcterms:W3CDTF">2023-03-30T14:28:19Z</dcterms:modified>
</cp:coreProperties>
</file>